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8B2CB-2750-4DF6-BCC2-5F382533A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F06D2-042F-4610-BF40-C5A7B8DF2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6C130-6CB3-4553-9413-339BAD7A5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774A9-00AC-45F3-AE5F-31D9A273D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4FEF2E-AA59-4FEE-B92A-CA4D487CB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41F393-595A-4FCE-AE77-E01395A9B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F66521-B26B-4323-B74C-33D549291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7D0D5B-1A60-41FB-9A9E-0C1F6AFB9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D878F3-7E2D-4971-9B20-09332856A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7E1F8-18B9-46D0-8EF4-9697AA447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7CBC4-CC85-41BC-B671-77FE2B665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61130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护理科年终总结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下一年度工作计划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完成日常护理任务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按照科室工作计划，护理科全体成员按时完成了各项日常护理任务，包括病人接待、病情观察、护理操作、健康宣教等。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执行紧急预案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在面对突发事件和紧急情况时，护理科成员能够迅速响应，按照预案流程采取有效措施，确保病人安全。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参与临床研究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部分护理人员参与了临床研究项目，协助医生进行病例收集、数据整理和实验操作，为科研工作提供了有力支持。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加强团队之间的沟通与协作，形成高效的工作氛围。在面对复杂病例和多学科合作时，能够迅速整合资源，确保病人获得全面、专业的护理。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通过持续改进护理服务质量，提高病人满意度。实施个性化护理措施，关注病人需求，提供温暖、关怀的护理服务。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培训与进修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积极组织护理人员参加培训和进修课程，提高专业技能和知识水平。通过不断学习和成长，护理团队的整体素质得到了提升。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工作亮点与成绩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由于人员流失和招聘困难，科室存在护理人员配备不足的情况，影响了护理服务的质量和效率。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护理人员配备不足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部分护理人员在记录病人信息、护理操作和病情变化时存在不规范、不完整的现象，可能导致信息传递不畅或误导医生判断。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护理记录不规范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417" r="14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对于医疗设备的维护和管理存在不足，部分设备出现故障或老化现象，影响正常使用。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患者对护理服务态度满意度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评估护士在接待、沟通、解答等方面的表现，以及是否关心患者需求和意见。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患者对护理技能专业度的满意度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评估护士在技术操作、病情观察、应急处理等方面的专业水平。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评估护士在实施护理计划过程中，是否达到预期的护理效果和目标。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护理目标完成率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对患者经过护理后的身体状况、病情恢复情况进行评估，衡量护理效果。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康复情况评估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1" b="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对发生的护理差错进行分类，如医嘱执行错误、给药错误、操作失误等。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分析差错发生的原因，如沟通不畅、培训不足、流程不完善等，并提出改进措施。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护理差错分析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差错原因分析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差错类型分析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https://d.book118.com/838061130122006030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2024-09-07T09:39:07.602</cp:lastPrinted>
  <dcterms:created xsi:type="dcterms:W3CDTF">2024-09-07T01:39:07Z</dcterms:created>
  <dcterms:modified xsi:type="dcterms:W3CDTF">2024-09-07T01:39:09Z</dcterms:modified>
</cp:coreProperties>
</file>