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1C3ADB-AD88-4412-A50F-AB72709457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BA16EE-B535-4481-8506-24E8019451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DBE223-0CFB-4936-92D0-6A8FD6F760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880106-7353-43E9-AB65-09CE98A2F8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544F60C-2969-466D-B220-3E2FD99E1F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6EB9B3B-2A1C-4425-889B-363C295DC8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6FBABC-41AD-4115-A9F2-64756FA0CF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FD2A60-28F1-44D2-967E-98EF080429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042E37-4ED7-477B-99F4-6EF3E63B16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EF4687-BE5C-492C-B8A3-DEA54220BB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02367E-C3F7-42BD-9E96-18F5255E68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8062063141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酒店工作人员月工作总结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200">
              <a:solidFill>
                <a:srgbClr val="131516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本月工作完成情况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本月工作亮点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本月工作不足及原因分析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下月工作计划与改进措施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建议与意见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通过对本月工作的总结，发现服务中存在的问题和不足，以便及时改进和提升服务质量。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提升服务质量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292" r="142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加强团队管理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917" r="29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实现经营目标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5500" b="15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通过对团队成员的工作表现进行总结，了解各自的优势和不足，为后续的培训和团队建设提供参考。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通过对本月经营数据的分析，评估目标的完成情况，为下月的经营计划提供依据。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包括前台接待、客房服务、餐饮服务等方面的质量总结。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417" r="1241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服务质量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对酒店各部门员工的管理及协作情况进行总结。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团队管理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对本月的客房入住率、餐饮收入、客户满意度等经营数据进行汇报。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经营数据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本月工作完成情况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8923" r="1892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接待工作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接待流程优化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本月对酒店接待流程进行了全面梳理和优化，提高了接待效率，减少了客人等待时间。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前台服务提升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加强了前台员工的培训，提高了服务态度和专业水平，为客人提供了更加热情周到的服务。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客人投诉处理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及时处理了客人的投诉和建议，积极改进服务质量，提高了客人满意度。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客房设施维护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及时维护和更新客房设施，确保客人能够享受到安全、舒适的住宿环境。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客人个性化需求满足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根据客人的个性化需求，提供了定制化的客房服务，如加床或特殊枕头等。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客房清洁度提升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加强了对客房清洁工作的监督和检查，提高了客房的清洁度和舒适度。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3916" r="13916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客房服务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对餐厅菜品进行了全面评估和改进，提高了菜品的口味和质量。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菜品质量提升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通过优化餐厅服务流程，提高了餐饮服务效率，减少了客人等待时间。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餐饮服务效率提高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根据客人的饮食需求和偏好，提供了个性化的餐饮服务，如特殊饮食要求或庆祝活动等。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客人饮食需求满足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餐饮服务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客人特殊需求响应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针对客人的特殊需求，如行李寄存、接送机等，提供了及时、准确的服务响应。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会议及活动支持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为酒店举办的各类会议和活动提供了全面的支持和服务，确保了活动的顺利进行。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健身房及娱乐设施管理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加强了对健身房和娱乐设施的管理和维护，为客人提供了更加安全、舒适的健身和娱乐环境。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其他服务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本月工作亮点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完善餐饮服务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餐饮部门不断推陈出新，推出了一系列新菜品和特色美食，同时加强对食品质量和口味的把控，提高了客户的用餐满意度。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精心安排客户入住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本月我们成功为多位重要客户提供了个性化、贴心的入住服务，包括提前预留房间、准备欢迎礼品、提供专属管家服务等，获得了客户的高度认可。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积极响应客户需求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对于客户提出的各种需求和问题，我们始终保持高度关注和积极响应，及时采取措施加以解决，确保客户在酒店的舒适度和满意度。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8333" r="833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3875" r="38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708" r="1670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优质服务案例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本月我们进行了客户满意度调查，收集了大量客户的宝贵意见和建议，为酒店的服务质量和客户满意度提升提供了有力支持。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客户满意度调查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针对客户投诉，我们认真倾听、及时处理，并跟进改进措施的实施情况，确保类似问题不再发生，从而提高了客户的满意度和忠诚度。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投诉处理与改进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我们加强了与客户的沟通和联系，通过定期回访、节日问候、优惠活动等方式，增进了与客户的感情，提高了客户的归属感和满意度。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客户关系维护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客户满意度提升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优秀员工评选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本月我们评选出了一批表现优秀的员工，他们在各自岗位上兢兢业业、勤勤恳恳，为酒店的发展做出了积极贡献。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员工奖励机制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为了激励员工更好地投入工作，我们建立了完善的员工奖励机制，包括绩效奖金、优秀员工奖、创新奖等，让员工感受到自己的付出得到了应有的回报。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员工培训与发展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我们注重员工的培训和发展，通过定期组织各类培训课程和实践活动，提高员工的业务水平和综合素质，为酒店的可持续发展提供了有力的人才保障。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员工表扬与奖励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本月我们成功开拓了新的业务领域，如推出特色主题房间、举办各类文化活动等，为酒店带来了更多的客源和收入。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新业务拓展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在市场营销方面，我们尝试了多种新的营销策略和推广手段，如社交媒体营销、线上预订优惠等，有效提高了酒店的知名度和美誉度。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营销策略创新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我们积极引进智能化技术和管理系统，如智能客房控制系统、自助办理入住机等，提高了酒店的管理效率和服务质量。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智能化技术应用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2083" r="22083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业务创新与实践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https://d.book118.com/838062063141006033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2024-09-12T02:36:15.500</cp:lastPrinted>
  <dcterms:created xsi:type="dcterms:W3CDTF">2024-09-11T18:36:15Z</dcterms:created>
  <dcterms:modified xsi:type="dcterms:W3CDTF">2024-09-11T18:36:17Z</dcterms:modified>
</cp:coreProperties>
</file>