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4C2FF-C9BA-4E8F-B593-444F19FE8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8B023-5F46-4A43-8DF4-F05B2B6AC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428AF-6A0B-4756-A8A1-6DA41D715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15C1C-7DA6-48FF-A5DD-4C8C2001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D5039A-BE49-49E3-BB05-BA17F5C60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A9886-EF6F-41A1-973F-5BD3DBFDE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A2352-728F-4B9D-BF9D-5566CA517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B886C-E12B-4346-B460-99185FD64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0CE67-6B4F-4F65-B84E-BD145D2F5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D95F1-44DB-4EBF-AAC8-530A67265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42E48-3E42-44D1-B006-1C63E16BD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6301014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生命教育案例分析报告总结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生命教育的理论框架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生命教育案例分析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生命教育实践的反思和改进建议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89" r="325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通过对生命教育案例的分析，探讨生命教育的实施方式、影响和效果，为进一步推广和改进生命教育提供参考。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随着社会的发展和人们生活水平的提高，越来越多的人开始关注生命质量和生命意义，生命教育也因此受到广泛关注。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本报告选取了若干具有代表性的生命教育案例进行分析，涵盖了不同年龄段、不同领域的教育实践。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由于时间和资源的限制，本报告可能无法涵盖所有的生命教育案例，也可能存在一定的主观性和局限性。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生命教育的理论框架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生命教育是一种关注个体生命全过程的综合性教育，旨在帮助个体认识、珍惜、保护和发展生命，提升生命质量。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随着社会的发展和人们生活水平的提高，越来越多的人开始关注生命的价值和意义，生命教育对于个体和社会都具有重要意义。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生命教育有助于个体认识…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通过生命教育，个体可以更好地认识生命的起源、发展和终结，了解生命的脆弱和可贵，从而更加珍惜和保护生命。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生命教育有助于个体发展…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通过生命教育，个体可以发掘自己的潜能，培养积极向上的心态和价值观，实现自我价值的最大化。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生命教育有助于社会和谐…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通过生命教育，个体可以更好地理解生命的尊严和价值，尊重他人和社会的权益，促进社会的和谐稳定。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生命教育的定义和重要性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生命教育应关注个体从出生到死亡的整个生命周期，包括婴儿期、儿童期、青少年期、成年期和老年期等各个阶段。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生命全程观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生命教育的核心是帮助个体认识自我、发现自我和发展自我，培养个体的自主性和创造性。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自我认知与自我发展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生命教育关注个体的情感和心理健康，通过情感教育和心理健康教育来提升个体的生命质量。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情感教育与心理健康教育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生命教育强调个体应承担社会责任，培养公民意识，积极参与社会公共事务，为社会的和谐稳定做出贡献。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社会责任感与公民意识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生命教育的主要理论观点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生命教育的发展趋势和挑战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多元化与个性化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随着社会的发展和人们需求的多样化，生命教育的内容和形式也在不断丰富和创新，越来越注重个性化需求和多元化发展。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生命教育涉及多个学科领域，如心理学、社会学、哲学、医学等，需要加强跨学科整合，形成系统化的理论体系和实践模式。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技术手段的应用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随着信息技术的发展，生命教育可以借助互联网、移动终端等手段进行传播和推广，提高教育的覆盖面和影响力。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师资力量的培养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生命教育需要有一支专业化的师资队伍来支撑，需要加强师资力量的培养和培训工作。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生命教育案例分析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https://d.book118.com/838063010141006046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2024-09-27T23:56:48.241</cp:lastPrinted>
  <dcterms:created xsi:type="dcterms:W3CDTF">2024-09-27T15:56:48Z</dcterms:created>
  <dcterms:modified xsi:type="dcterms:W3CDTF">2024-09-27T15:56:50Z</dcterms:modified>
</cp:coreProperties>
</file>