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575FB7-1FE5-4066-8793-515F9CD74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EDD7E-6EF5-46FC-939B-68CDD5AB6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9B45CB-8226-4147-8234-8B6BE5FBE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7C9D50-4614-4232-8569-9CE4EC92A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1393C6-5F4A-4DB2-8D66-E73C442E2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9E3937-EE4A-4396-A97D-FD44731A8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F1CF22-D993-4DA6-A75A-56AFACA14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7DABC8-83AC-490F-9D47-C38DBD670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03DEB-18BF-4DA9-A2E7-1C0E56CC5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0A96E8-C41C-4102-928F-43EF90CEC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60012-0DF9-4028-BEE5-752CDC5BF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6303607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《国际营销概念》ppt课件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国际营销环境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国际营销战略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国际营销组合策略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国际营销的组织与执行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国际营销案例分析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国际营销是指企业跨越国界，以全球市场为目标，进行市场定位、产品推广和品牌建设的过程。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国际营销是企业将产品或服务推广到其他国家或地区的过程。它不仅包括销售产品或服务，还包括了解目标市场的需求、竞争态势和文化背景，以及制定相应的营销策略。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国际营销的定义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随着全球化的加速和市场竞争的加剧，国际营销对于企业的发展至关重要。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通过国际营销，企业可以拓展新的市场，增加销售额和利润。同时，国际营销也有助于企业提升品牌知名度和影响力，增强竞争力。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国际营销的重要性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国际营销面临着一系列挑战，如文化差异、法律法规限制等，但同时也带来了巨大的机遇。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开展国际营销时，需要克服语言障碍、文化差异、法律法规限制等挑战。同时，随着全球化的深入和新兴市场的崛起，国际营销也为企业带来了巨大的机遇。企业可以通过国际营销抓住全球市场的变化和趋势，实现快速成长和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国际营销的挑战与机遇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国际营销环境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917" r="1791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了解目标市场的文化背景和习俗，以避免文化冲突和误解。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文化差异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提供多语言支持，确保信息传达的准确性和有效性。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语言障碍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尊重目标市场的宗教信仰，避免触犯宗教禁忌。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宗教信仰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根据目标市场的教育水平，调整营销策略和信息表达方式。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教育水平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文化环境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评估目标市场的经济规模和消费能力，以确定市场潜力和投资回报。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了解目标市场的消费水平和消费习惯，以制定合适的营销策略。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分析目标市场的产业结构和发展趋势，以预测市场需求和竞争格局。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货币汇率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关注货币汇率波动，以合理规划国际营销预算和定价策略。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经济环境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政治稳定性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评估目标市场的政治稳定性，以降低投资风险和不确定性。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了解目标市场的法律法规和贸易政策，以确保合规经营和保护知识产权。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税收政策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了解目标市场的税收政策和税收体系，以合理规划税务安排。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进口限制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了解目标市场的进口限制和关税政策，以优化供应链管理和降低成本。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政治法律环境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了解目标市场的地理位置和地理特征，以合理规划物流和分销网络。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地理特征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关注目标市场气候条件，以适应市场需求和产品特性。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气候条件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分析目标市场的资源状况和可用性，以评估原材料供应和市场潜力。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资源状况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自然环境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国际营销战略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市场细分是根据消费者需求、购买行为和需求的差异性，将整体市场划分为若干个具有共同特征的子市场。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帮助企业更好地了解不同市场的需求和特点，以便更有针对性地制定营销策略。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方法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包括地理细分、人口统计细分、心理细分和行为细分等。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应具备可进入性、可盈利性和可发展性。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包括无差异营销、差异化营销、集中化营销等。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目标市场选择是企业根据自身资源和市场细分情况，选择一个或多个子市场作为自己的目标市场。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https://d.book118.com/838063036075006033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2024-09-11T14:37:38.520</cp:lastPrinted>
  <dcterms:created xsi:type="dcterms:W3CDTF">2024-09-11T06:37:38Z</dcterms:created>
  <dcterms:modified xsi:type="dcterms:W3CDTF">2024-09-11T06:37:40Z</dcterms:modified>
</cp:coreProperties>
</file>