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7D9B33F-2BE0-4B2E-8CBB-518EE7C86A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364DF12-2651-4119-ADD2-0D541A6F99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BB7B77B-268A-41C8-AC62-63151DC863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158CC6B-A764-4FB3-B45D-EDCAD1491D0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19DA613-38E6-49E3-B50B-25DD131C78C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53ADE74-C5A2-4A00-9EC6-5DF8F420EB2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E5A527E-8E16-47CE-8625-D1B1E7EF54C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4753271-8F90-45B5-9D6E-FE4D161C5B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D4D1AFF-33AD-4CAD-B141-E9367823B76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7575D2-EDF0-4E75-BBD1-65A5FD34CA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F18D8E7-2793-4029-B29E-AA6DF9AC54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8063141070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湖南师范大学国际交流合作处</a:t>
            </a:r>
          </a:p>
        </p:txBody>
      </p:sp>
      <p:sp>
        <p:nvSpPr>
          <p:cNvPr id="3" name="TextBox 3"/>
          <p:cNvSpPr txBox="1"/>
          <p:nvPr/>
        </p:nvSpPr>
        <p:spPr>
          <a:xfrm>
            <a:off x="590273" y="4923826"/>
            <a:ext cx="234850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汇报人：AA</a:t>
            </a:r>
          </a:p>
        </p:txBody>
      </p:sp>
      <p:sp>
        <p:nvSpPr>
          <p:cNvPr id="4" name="TextBox 4"/>
          <p:cNvSpPr txBox="1"/>
          <p:nvPr/>
        </p:nvSpPr>
        <p:spPr>
          <a:xfrm>
            <a:off x="590273" y="5423697"/>
            <a:ext cx="321260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国际交流合作处概述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国际交流与合作项目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国际教育资源引进与输出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留学生服务与管理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国际合作与交流展望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国际交流合作处概述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负责学校与国外高校、科研机构的交流与合作，推动师生参与国际学术活动。</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推动国际交流与合作</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负责外籍教师的招聘、管理以及留学生的招生、教学和生活服务。</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外籍教师与留学生管理</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策划、组织和管理国际合作项目，包括科研合作、师生互访、国际会议等。</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国际项目开发与实施</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协助学校处理涉外事务，包括外事接待、出访安排、签证办理等。</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涉外事务处理</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职责与功能</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国际项目科</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负责国际合作项目的策划、组织和管理。</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留学生管理科</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负责留学生的招生、教学和生活服务，以及外籍教师的管理。</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国际交流科</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负责与国外高校、科研机构的联系与合作，推动师生国际交流。</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处领导</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设处长一名，全面主持国际交流合作处工作。</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综合办公室</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负责处内日常行政事务、财务管理和人事工作。</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组织架构与人员配置</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工作成果与荣誉</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国际合作项目成果丰硕</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成功策划和组织了多个国际合作项目，包括科研合作、师生互访、国际会议等，取得了显著成果。</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留学生规模不断扩大</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留学生招生规模逐年扩大，留学生来源国别和层次不断丰富，留学生教学质量稳步提高。</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外籍教师队伍日益壮大</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外籍教师队伍数量和质量不断提升，为学校的国际化发展提供了有力支持。</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荣誉获得</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国际交流合作处多次获得学校和上级部门的表彰和奖励，包括“国际合作与交流先进单位”、“留学生管理优秀单位”等荣誉称号。</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国际交流与合作项目</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申请条件与流程</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申请者需具备相应学术背景和语言能力，经过选拔和面试后方可获得交换生资格。</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学术与文化交流</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交换生在海外合作院校学习专业课程，同时参与各类学术和文化活动，拓宽国际视野。</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交换生项目概述</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湖南师范大学与全球多所知名大学建立了交换生项目，为学生提供国际化学习环境和跨文化交流机会。</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交换生项目</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湖南师范大学推出短期访学项目，旨在让学生在短时间内体验国外学术氛围和文化特色。</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短期访学项目介绍</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项目内容与安排</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申请与选拔</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访学期间，学生将参加专业课程学习、学术讲座、文化考察等活动，深入了解当地文化。</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申请者需提交相关材料并经过选拔，获得录取通知后即可参加短期访学项目。</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短期访学项目</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9121" r="19121"/>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520" b="2520"/>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合作研究项目</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合作研究项目概述</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湖南师范大学与海外高校及科研机构开展合作研究项目，促进学术交流和科研成果共享。</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研究领域与合作伙伴</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合作研究项目涉及多个学科领域，与全球众多知名大学和科研机构建立了合作关系。</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申请与参与方式</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感兴趣的研究者可通过提交项目建议书等方式申请参与合作研究项目。</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湖南师范大学定期举办或参与国际学术会议，为学者提供学术交流和成果展示的平台。</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国际学术会议介绍</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会议主题涵盖多个学科领域，议程包括主题演讲、分组讨论、海报展示等环节。</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会议主题与议程</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学者可通过提交论文摘要或全文等方式申请参会，并在会议上展示研究成果。</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参会与投稿方式</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国际学术会议</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03</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国际教育资源引进与输出</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https://d.book118.com/838063141070006032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2024-09-10T01:35:48.597</cp:lastPrinted>
  <dcterms:created xsi:type="dcterms:W3CDTF">2024-09-09T17:35:48Z</dcterms:created>
  <dcterms:modified xsi:type="dcterms:W3CDTF">2024-09-09T17:35:50Z</dcterms:modified>
</cp:coreProperties>
</file>