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5175" cy="685927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5A5268-FB0C-450E-96E9-03F93123780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6156D-592E-4B4D-8772-D689FB057AF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5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1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7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365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33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593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53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6156D-592E-4B4D-8772-D689FB057AF4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E049C-8897-48BF-85E9-AF9F21977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6B122-151F-4DCD-BE7C-38963575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2F48-8230-4535-82AC-6C5A71FA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81DC5-5CD2-4BB1-9386-B77C9A1D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7C2E2-9790-4C38-8FAE-87D389CC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072DE-8AAF-449B-B9DE-03D1CF54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700FC-AA37-4650-ABCB-15F588FC5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B69E8-732A-4477-9AA3-B117BAB2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6A645-E6FF-487E-B19C-EE0807F75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8D9FC-1E77-48B9-A210-F1150E1B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A613D-E819-41AF-A7CD-CE5F2AE4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397" y="1122623"/>
            <a:ext cx="9146381" cy="238815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397" y="3602872"/>
            <a:ext cx="9146381" cy="165614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9435" indent="0" algn="ctr">
              <a:buNone/>
              <a:defRPr sz="1600"/>
            </a:lvl5pPr>
            <a:lvl6pPr marL="2286635" indent="0" algn="ctr">
              <a:buNone/>
              <a:defRPr sz="1600"/>
            </a:lvl6pPr>
            <a:lvl7pPr marL="2743835" indent="0" algn="ctr">
              <a:buNone/>
              <a:defRPr sz="1600"/>
            </a:lvl7pPr>
            <a:lvl8pPr marL="3201035" indent="0" algn="ctr">
              <a:buNone/>
              <a:defRPr sz="1600"/>
            </a:lvl8pPr>
            <a:lvl9pPr marL="3658235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5F0B1-53A2-4F58-A419-9B6A1424FB57}" type="datetimeFigureOut">
              <a:rPr lang="zh-CN" altLang="en-US" smtClean="0">
                <a:solidFill>
                  <a:srgbClr val="000000"/>
                </a:solidFill>
              </a:rPr>
              <a:t/>
            </a:fld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BF4EF-A2BF-4103-B2B4-2A3D5169DA7D}" type="slidenum">
              <a:rPr lang="zh-CN" altLang="en-US" smtClean="0">
                <a:solidFill>
                  <a:srgbClr val="000000"/>
                </a:solidFill>
              </a:rPr>
              <a:t/>
            </a:fld>
            <a:endParaRPr lang="zh-CN" altLang="en-US">
              <a:solidFill>
                <a:srgbClr val="000000"/>
              </a:solidFill>
            </a:endParaRP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620395" y="1006873"/>
            <a:ext cx="1105729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Group 65"/>
          <p:cNvGrpSpPr/>
          <p:nvPr userDrawn="1"/>
        </p:nvGrpSpPr>
        <p:grpSpPr>
          <a:xfrm>
            <a:off x="558800" y="430201"/>
            <a:ext cx="634640" cy="543546"/>
            <a:chOff x="1639410" y="2159094"/>
            <a:chExt cx="4906041" cy="3050911"/>
          </a:xfrm>
        </p:grpSpPr>
        <p:grpSp>
          <p:nvGrpSpPr>
            <p:cNvPr id="12" name="Group 43"/>
            <p:cNvGrpSpPr/>
            <p:nvPr/>
          </p:nvGrpSpPr>
          <p:grpSpPr>
            <a:xfrm>
              <a:off x="1639410" y="3166362"/>
              <a:ext cx="3921089" cy="2043643"/>
              <a:chOff x="596179" y="3246993"/>
              <a:chExt cx="3921089" cy="2043643"/>
            </a:xfrm>
          </p:grpSpPr>
          <p:sp>
            <p:nvSpPr>
              <p:cNvPr id="25" name="Freeform 24"/>
              <p:cNvSpPr/>
              <p:nvPr/>
            </p:nvSpPr>
            <p:spPr bwMode="auto">
              <a:xfrm>
                <a:off x="596179" y="3622941"/>
                <a:ext cx="3921089" cy="1667695"/>
              </a:xfrm>
              <a:custGeom>
                <a:gdLst>
                  <a:gd name="T0" fmla="*/ 0 w 3421"/>
                  <a:gd name="T1" fmla="*/ 2147483647 h 1455"/>
                  <a:gd name="T2" fmla="*/ 2147483647 w 3421"/>
                  <a:gd name="T3" fmla="*/ 2147483647 h 1455"/>
                  <a:gd name="T4" fmla="*/ 2147483647 w 3421"/>
                  <a:gd name="T5" fmla="*/ 2147483647 h 1455"/>
                  <a:gd name="T6" fmla="*/ 2147483647 w 3421"/>
                  <a:gd name="T7" fmla="*/ 0 h 1455"/>
                  <a:gd name="T8" fmla="*/ 0 w 3421"/>
                  <a:gd name="T9" fmla="*/ 2147483647 h 14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21" h="1455">
                    <a:moveTo>
                      <a:pt x="0" y="398"/>
                    </a:moveTo>
                    <a:lnTo>
                      <a:pt x="1644" y="1455"/>
                    </a:lnTo>
                    <a:lnTo>
                      <a:pt x="3421" y="986"/>
                    </a:lnTo>
                    <a:lnTo>
                      <a:pt x="1788" y="0"/>
                    </a:lnTo>
                    <a:lnTo>
                      <a:pt x="0" y="398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26" name="Group 39"/>
              <p:cNvGrpSpPr/>
              <p:nvPr/>
            </p:nvGrpSpPr>
            <p:grpSpPr>
              <a:xfrm>
                <a:off x="596179" y="3246993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7" name="Freeform 25"/>
                <p:cNvSpPr/>
                <p:nvPr/>
              </p:nvSpPr>
              <p:spPr bwMode="auto">
                <a:xfrm>
                  <a:off x="596536" y="3703306"/>
                  <a:ext cx="1884482" cy="1587397"/>
                </a:xfrm>
                <a:custGeom>
                  <a:gdLst>
                    <a:gd name="T0" fmla="*/ 0 w 1644"/>
                    <a:gd name="T1" fmla="*/ 0 h 1385"/>
                    <a:gd name="T2" fmla="*/ 0 w 1644"/>
                    <a:gd name="T3" fmla="*/ 328 h 1385"/>
                    <a:gd name="T4" fmla="*/ 1644 w 1644"/>
                    <a:gd name="T5" fmla="*/ 1385 h 1385"/>
                    <a:gd name="T6" fmla="*/ 1644 w 1644"/>
                    <a:gd name="T7" fmla="*/ 1057 h 1385"/>
                    <a:gd name="T8" fmla="*/ 0 w 1644"/>
                    <a:gd name="T9" fmla="*/ 0 h 13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4" h="1385">
                      <a:moveTo>
                        <a:pt x="0" y="0"/>
                      </a:moveTo>
                      <a:lnTo>
                        <a:pt x="0" y="328"/>
                      </a:lnTo>
                      <a:lnTo>
                        <a:pt x="1644" y="1385"/>
                      </a:lnTo>
                      <a:lnTo>
                        <a:pt x="1644" y="105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8" name="Freeform 26"/>
                <p:cNvSpPr/>
                <p:nvPr/>
              </p:nvSpPr>
              <p:spPr bwMode="auto">
                <a:xfrm>
                  <a:off x="2480503" y="4398906"/>
                  <a:ext cx="1922147" cy="848175"/>
                </a:xfrm>
                <a:custGeom>
                  <a:gdLst>
                    <a:gd name="T0" fmla="*/ 2147483647 w 1677"/>
                    <a:gd name="T1" fmla="*/ 2147483647 h 740"/>
                    <a:gd name="T2" fmla="*/ 2147483647 w 1677"/>
                    <a:gd name="T3" fmla="*/ 0 h 740"/>
                    <a:gd name="T4" fmla="*/ 0 w 1677"/>
                    <a:gd name="T5" fmla="*/ 2147483647 h 740"/>
                    <a:gd name="T6" fmla="*/ 0 w 1677"/>
                    <a:gd name="T7" fmla="*/ 2147483647 h 740"/>
                    <a:gd name="T8" fmla="*/ 2147483647 w 1677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6" h="740">
                      <a:moveTo>
                        <a:pt x="1677" y="287"/>
                      </a:moveTo>
                      <a:lnTo>
                        <a:pt x="1677" y="0"/>
                      </a:lnTo>
                      <a:lnTo>
                        <a:pt x="0" y="450"/>
                      </a:lnTo>
                      <a:lnTo>
                        <a:pt x="0" y="740"/>
                      </a:lnTo>
                      <a:lnTo>
                        <a:pt x="1677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29" name="Freeform 27"/>
                <p:cNvSpPr/>
                <p:nvPr/>
              </p:nvSpPr>
              <p:spPr bwMode="auto">
                <a:xfrm>
                  <a:off x="596179" y="3246993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5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</p:grpSp>
        </p:grpSp>
        <p:grpSp>
          <p:nvGrpSpPr>
            <p:cNvPr id="13" name="Group 44"/>
            <p:cNvGrpSpPr/>
            <p:nvPr/>
          </p:nvGrpSpPr>
          <p:grpSpPr>
            <a:xfrm>
              <a:off x="2117163" y="2636564"/>
              <a:ext cx="3921089" cy="2045935"/>
              <a:chOff x="827708" y="2824052"/>
              <a:chExt cx="3921089" cy="2045935"/>
            </a:xfrm>
          </p:grpSpPr>
          <p:sp>
            <p:nvSpPr>
              <p:cNvPr id="20" name="Freeform 28"/>
              <p:cNvSpPr/>
              <p:nvPr/>
            </p:nvSpPr>
            <p:spPr bwMode="auto">
              <a:xfrm>
                <a:off x="827708" y="3201146"/>
                <a:ext cx="3921089" cy="1668841"/>
              </a:xfrm>
              <a:custGeom>
                <a:gdLst>
                  <a:gd name="T0" fmla="*/ 0 w 3421"/>
                  <a:gd name="T1" fmla="*/ 2147483647 h 1456"/>
                  <a:gd name="T2" fmla="*/ 2147483647 w 3421"/>
                  <a:gd name="T3" fmla="*/ 2147483647 h 1456"/>
                  <a:gd name="T4" fmla="*/ 2147483647 w 3421"/>
                  <a:gd name="T5" fmla="*/ 2147483647 h 1456"/>
                  <a:gd name="T6" fmla="*/ 2147483647 w 3421"/>
                  <a:gd name="T7" fmla="*/ 0 h 1456"/>
                  <a:gd name="T8" fmla="*/ 0 w 3421"/>
                  <a:gd name="T9" fmla="*/ 2147483647 h 145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21" h="1456">
                    <a:moveTo>
                      <a:pt x="0" y="398"/>
                    </a:moveTo>
                    <a:lnTo>
                      <a:pt x="1644" y="1456"/>
                    </a:lnTo>
                    <a:lnTo>
                      <a:pt x="3421" y="987"/>
                    </a:lnTo>
                    <a:lnTo>
                      <a:pt x="1789" y="0"/>
                    </a:lnTo>
                    <a:lnTo>
                      <a:pt x="0" y="398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21" name="Group 40"/>
              <p:cNvGrpSpPr/>
              <p:nvPr/>
            </p:nvGrpSpPr>
            <p:grpSpPr>
              <a:xfrm>
                <a:off x="827708" y="2824052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22" name="Freeform 29"/>
                <p:cNvSpPr/>
                <p:nvPr/>
              </p:nvSpPr>
              <p:spPr bwMode="auto">
                <a:xfrm>
                  <a:off x="828180" y="3281559"/>
                  <a:ext cx="1884481" cy="1588984"/>
                </a:xfrm>
                <a:custGeom>
                  <a:gdLst>
                    <a:gd name="T0" fmla="*/ 0 w 1644"/>
                    <a:gd name="T1" fmla="*/ 0 h 1386"/>
                    <a:gd name="T2" fmla="*/ 0 w 1644"/>
                    <a:gd name="T3" fmla="*/ 328 h 1386"/>
                    <a:gd name="T4" fmla="*/ 1644 w 1644"/>
                    <a:gd name="T5" fmla="*/ 1386 h 1386"/>
                    <a:gd name="T6" fmla="*/ 1644 w 1644"/>
                    <a:gd name="T7" fmla="*/ 1056 h 1386"/>
                    <a:gd name="T8" fmla="*/ 0 w 1644"/>
                    <a:gd name="T9" fmla="*/ 0 h 138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4" h="1386">
                      <a:moveTo>
                        <a:pt x="0" y="0"/>
                      </a:moveTo>
                      <a:lnTo>
                        <a:pt x="0" y="328"/>
                      </a:lnTo>
                      <a:lnTo>
                        <a:pt x="1644" y="1386"/>
                      </a:lnTo>
                      <a:lnTo>
                        <a:pt x="1644" y="10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" name="Freeform 30"/>
                <p:cNvSpPr/>
                <p:nvPr/>
              </p:nvSpPr>
              <p:spPr bwMode="auto">
                <a:xfrm>
                  <a:off x="2712031" y="3978258"/>
                  <a:ext cx="1923294" cy="848175"/>
                </a:xfrm>
                <a:custGeom>
                  <a:gdLst>
                    <a:gd name="T0" fmla="*/ 2147483647 w 1678"/>
                    <a:gd name="T1" fmla="*/ 2147483647 h 740"/>
                    <a:gd name="T2" fmla="*/ 2147483647 w 1678"/>
                    <a:gd name="T3" fmla="*/ 0 h 740"/>
                    <a:gd name="T4" fmla="*/ 0 w 1678"/>
                    <a:gd name="T5" fmla="*/ 2147483647 h 740"/>
                    <a:gd name="T6" fmla="*/ 0 w 1678"/>
                    <a:gd name="T7" fmla="*/ 2147483647 h 740"/>
                    <a:gd name="T8" fmla="*/ 2147483647 w 1678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8" h="740">
                      <a:moveTo>
                        <a:pt x="1678" y="287"/>
                      </a:moveTo>
                      <a:lnTo>
                        <a:pt x="1678" y="0"/>
                      </a:lnTo>
                      <a:lnTo>
                        <a:pt x="0" y="448"/>
                      </a:lnTo>
                      <a:lnTo>
                        <a:pt x="0" y="740"/>
                      </a:lnTo>
                      <a:lnTo>
                        <a:pt x="1678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24" name="Freeform 31"/>
                <p:cNvSpPr/>
                <p:nvPr/>
              </p:nvSpPr>
              <p:spPr bwMode="auto">
                <a:xfrm>
                  <a:off x="827708" y="2824052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9"/>
                      </a:moveTo>
                      <a:lnTo>
                        <a:pt x="1644" y="1455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</p:grpSp>
        </p:grpSp>
        <p:grpSp>
          <p:nvGrpSpPr>
            <p:cNvPr id="14" name="Group 45"/>
            <p:cNvGrpSpPr/>
            <p:nvPr/>
          </p:nvGrpSpPr>
          <p:grpSpPr>
            <a:xfrm>
              <a:off x="2626654" y="2159094"/>
              <a:ext cx="3918797" cy="2043643"/>
              <a:chOff x="1101645" y="2520314"/>
              <a:chExt cx="3918797" cy="2043643"/>
            </a:xfrm>
          </p:grpSpPr>
          <p:sp>
            <p:nvSpPr>
              <p:cNvPr id="15" name="Freeform 32"/>
              <p:cNvSpPr/>
              <p:nvPr/>
            </p:nvSpPr>
            <p:spPr bwMode="auto">
              <a:xfrm>
                <a:off x="1101645" y="2896262"/>
                <a:ext cx="3918797" cy="1667695"/>
              </a:xfrm>
              <a:custGeom>
                <a:gdLst>
                  <a:gd name="T0" fmla="*/ 0 w 3419"/>
                  <a:gd name="T1" fmla="*/ 2147483647 h 1455"/>
                  <a:gd name="T2" fmla="*/ 2147483647 w 3419"/>
                  <a:gd name="T3" fmla="*/ 2147483647 h 1455"/>
                  <a:gd name="T4" fmla="*/ 2147483647 w 3419"/>
                  <a:gd name="T5" fmla="*/ 2147483647 h 1455"/>
                  <a:gd name="T6" fmla="*/ 2147483647 w 3419"/>
                  <a:gd name="T7" fmla="*/ 0 h 1455"/>
                  <a:gd name="T8" fmla="*/ 0 w 3419"/>
                  <a:gd name="T9" fmla="*/ 2147483647 h 14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19" h="1455">
                    <a:moveTo>
                      <a:pt x="0" y="399"/>
                    </a:moveTo>
                    <a:lnTo>
                      <a:pt x="1643" y="1455"/>
                    </a:lnTo>
                    <a:lnTo>
                      <a:pt x="3419" y="988"/>
                    </a:lnTo>
                    <a:lnTo>
                      <a:pt x="1787" y="0"/>
                    </a:lnTo>
                    <a:lnTo>
                      <a:pt x="0" y="399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16" name="Group 41"/>
              <p:cNvGrpSpPr/>
              <p:nvPr/>
            </p:nvGrpSpPr>
            <p:grpSpPr>
              <a:xfrm>
                <a:off x="1101645" y="2520314"/>
                <a:ext cx="3918797" cy="2043642"/>
                <a:chOff x="1101645" y="2520314"/>
                <a:chExt cx="3918797" cy="2043642"/>
              </a:xfrm>
            </p:grpSpPr>
            <p:sp>
              <p:nvSpPr>
                <p:cNvPr id="17" name="Freeform 33"/>
                <p:cNvSpPr/>
                <p:nvPr/>
              </p:nvSpPr>
              <p:spPr bwMode="auto">
                <a:xfrm>
                  <a:off x="1102245" y="2975898"/>
                  <a:ext cx="1882894" cy="1587397"/>
                </a:xfrm>
                <a:custGeom>
                  <a:gdLst>
                    <a:gd name="T0" fmla="*/ 0 w 1643"/>
                    <a:gd name="T1" fmla="*/ 0 h 1385"/>
                    <a:gd name="T2" fmla="*/ 0 w 1643"/>
                    <a:gd name="T3" fmla="*/ 329 h 1385"/>
                    <a:gd name="T4" fmla="*/ 1643 w 1643"/>
                    <a:gd name="T5" fmla="*/ 1385 h 1385"/>
                    <a:gd name="T6" fmla="*/ 1643 w 1643"/>
                    <a:gd name="T7" fmla="*/ 1057 h 1385"/>
                    <a:gd name="T8" fmla="*/ 0 w 1643"/>
                    <a:gd name="T9" fmla="*/ 0 h 13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3" h="1385">
                      <a:moveTo>
                        <a:pt x="0" y="0"/>
                      </a:moveTo>
                      <a:lnTo>
                        <a:pt x="0" y="329"/>
                      </a:lnTo>
                      <a:lnTo>
                        <a:pt x="1643" y="1385"/>
                      </a:lnTo>
                      <a:lnTo>
                        <a:pt x="1643" y="105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4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8" name="Freeform 34"/>
                <p:cNvSpPr/>
                <p:nvPr/>
              </p:nvSpPr>
              <p:spPr bwMode="auto">
                <a:xfrm>
                  <a:off x="2984823" y="3672227"/>
                  <a:ext cx="1923294" cy="848175"/>
                </a:xfrm>
                <a:custGeom>
                  <a:gdLst>
                    <a:gd name="T0" fmla="*/ 2147483647 w 1678"/>
                    <a:gd name="T1" fmla="*/ 2147483647 h 740"/>
                    <a:gd name="T2" fmla="*/ 2147483647 w 1678"/>
                    <a:gd name="T3" fmla="*/ 0 h 740"/>
                    <a:gd name="T4" fmla="*/ 0 w 1678"/>
                    <a:gd name="T5" fmla="*/ 2147483647 h 740"/>
                    <a:gd name="T6" fmla="*/ 0 w 1678"/>
                    <a:gd name="T7" fmla="*/ 2147483647 h 740"/>
                    <a:gd name="T8" fmla="*/ 2147483647 w 1678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8" h="740">
                      <a:moveTo>
                        <a:pt x="1678" y="287"/>
                      </a:moveTo>
                      <a:lnTo>
                        <a:pt x="1678" y="0"/>
                      </a:lnTo>
                      <a:lnTo>
                        <a:pt x="0" y="450"/>
                      </a:lnTo>
                      <a:lnTo>
                        <a:pt x="0" y="740"/>
                      </a:lnTo>
                      <a:lnTo>
                        <a:pt x="1678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19" name="Freeform 35"/>
                <p:cNvSpPr/>
                <p:nvPr/>
              </p:nvSpPr>
              <p:spPr bwMode="auto">
                <a:xfrm>
                  <a:off x="1102245" y="2520314"/>
                  <a:ext cx="3918197" cy="1666767"/>
                </a:xfrm>
                <a:custGeom>
                  <a:gdLst>
                    <a:gd name="T0" fmla="*/ 0 w 3419"/>
                    <a:gd name="T1" fmla="*/ 398 h 1455"/>
                    <a:gd name="T2" fmla="*/ 1643 w 3419"/>
                    <a:gd name="T3" fmla="*/ 1455 h 1455"/>
                    <a:gd name="T4" fmla="*/ 3419 w 3419"/>
                    <a:gd name="T5" fmla="*/ 987 h 1455"/>
                    <a:gd name="T6" fmla="*/ 1787 w 3419"/>
                    <a:gd name="T7" fmla="*/ 0 h 1455"/>
                    <a:gd name="T8" fmla="*/ 0 w 3419"/>
                    <a:gd name="T9" fmla="*/ 398 h 145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8"/>
                      </a:moveTo>
                      <a:lnTo>
                        <a:pt x="1643" y="1455"/>
                      </a:lnTo>
                      <a:lnTo>
                        <a:pt x="3419" y="987"/>
                      </a:lnTo>
                      <a:lnTo>
                        <a:pt x="1787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</p:grpSp>
        </p:grpSp>
      </p:grpSp>
      <p:sp>
        <p:nvSpPr>
          <p:cNvPr id="11" name="文本框 10"/>
          <p:cNvSpPr txBox="1"/>
          <p:nvPr userDrawn="1"/>
        </p:nvSpPr>
        <p:spPr>
          <a:xfrm>
            <a:off x="1284343" y="422302"/>
            <a:ext cx="22522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新课导入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 userDrawn="1"/>
        </p:nvCxnSpPr>
        <p:spPr>
          <a:xfrm>
            <a:off x="568960" y="973853"/>
            <a:ext cx="1105729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65"/>
          <p:cNvGrpSpPr/>
          <p:nvPr userDrawn="1"/>
        </p:nvGrpSpPr>
        <p:grpSpPr>
          <a:xfrm>
            <a:off x="558800" y="430201"/>
            <a:ext cx="634640" cy="543546"/>
            <a:chOff x="1639410" y="2159094"/>
            <a:chExt cx="4906041" cy="3050911"/>
          </a:xfrm>
        </p:grpSpPr>
        <p:grpSp>
          <p:nvGrpSpPr>
            <p:cNvPr id="45" name="Group 43"/>
            <p:cNvGrpSpPr/>
            <p:nvPr/>
          </p:nvGrpSpPr>
          <p:grpSpPr>
            <a:xfrm>
              <a:off x="1639410" y="3166362"/>
              <a:ext cx="3921089" cy="2043643"/>
              <a:chOff x="596179" y="3246993"/>
              <a:chExt cx="3921089" cy="2043643"/>
            </a:xfrm>
          </p:grpSpPr>
          <p:sp>
            <p:nvSpPr>
              <p:cNvPr id="58" name="Freeform 24"/>
              <p:cNvSpPr/>
              <p:nvPr/>
            </p:nvSpPr>
            <p:spPr bwMode="auto">
              <a:xfrm>
                <a:off x="596179" y="3622941"/>
                <a:ext cx="3921089" cy="1667695"/>
              </a:xfrm>
              <a:custGeom>
                <a:gdLst>
                  <a:gd name="T0" fmla="*/ 0 w 3421"/>
                  <a:gd name="T1" fmla="*/ 2147483647 h 1455"/>
                  <a:gd name="T2" fmla="*/ 2147483647 w 3421"/>
                  <a:gd name="T3" fmla="*/ 2147483647 h 1455"/>
                  <a:gd name="T4" fmla="*/ 2147483647 w 3421"/>
                  <a:gd name="T5" fmla="*/ 2147483647 h 1455"/>
                  <a:gd name="T6" fmla="*/ 2147483647 w 3421"/>
                  <a:gd name="T7" fmla="*/ 0 h 1455"/>
                  <a:gd name="T8" fmla="*/ 0 w 3421"/>
                  <a:gd name="T9" fmla="*/ 2147483647 h 14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21" h="1455">
                    <a:moveTo>
                      <a:pt x="0" y="398"/>
                    </a:moveTo>
                    <a:lnTo>
                      <a:pt x="1644" y="1455"/>
                    </a:lnTo>
                    <a:lnTo>
                      <a:pt x="3421" y="986"/>
                    </a:lnTo>
                    <a:lnTo>
                      <a:pt x="1788" y="0"/>
                    </a:lnTo>
                    <a:lnTo>
                      <a:pt x="0" y="398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59" name="Group 39"/>
              <p:cNvGrpSpPr/>
              <p:nvPr/>
            </p:nvGrpSpPr>
            <p:grpSpPr>
              <a:xfrm>
                <a:off x="596179" y="3246993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60" name="Freeform 25"/>
                <p:cNvSpPr/>
                <p:nvPr/>
              </p:nvSpPr>
              <p:spPr bwMode="auto">
                <a:xfrm>
                  <a:off x="596536" y="3703306"/>
                  <a:ext cx="1884482" cy="1587397"/>
                </a:xfrm>
                <a:custGeom>
                  <a:gdLst>
                    <a:gd name="T0" fmla="*/ 0 w 1644"/>
                    <a:gd name="T1" fmla="*/ 0 h 1385"/>
                    <a:gd name="T2" fmla="*/ 0 w 1644"/>
                    <a:gd name="T3" fmla="*/ 328 h 1385"/>
                    <a:gd name="T4" fmla="*/ 1644 w 1644"/>
                    <a:gd name="T5" fmla="*/ 1385 h 1385"/>
                    <a:gd name="T6" fmla="*/ 1644 w 1644"/>
                    <a:gd name="T7" fmla="*/ 1057 h 1385"/>
                    <a:gd name="T8" fmla="*/ 0 w 1644"/>
                    <a:gd name="T9" fmla="*/ 0 h 13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4" h="1385">
                      <a:moveTo>
                        <a:pt x="0" y="0"/>
                      </a:moveTo>
                      <a:lnTo>
                        <a:pt x="0" y="328"/>
                      </a:lnTo>
                      <a:lnTo>
                        <a:pt x="1644" y="1385"/>
                      </a:lnTo>
                      <a:lnTo>
                        <a:pt x="1644" y="105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>
                    <a:lumMod val="50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61" name="Freeform 26"/>
                <p:cNvSpPr/>
                <p:nvPr/>
              </p:nvSpPr>
              <p:spPr bwMode="auto">
                <a:xfrm>
                  <a:off x="2480503" y="4398906"/>
                  <a:ext cx="1922147" cy="848175"/>
                </a:xfrm>
                <a:custGeom>
                  <a:gdLst>
                    <a:gd name="T0" fmla="*/ 2147483647 w 1677"/>
                    <a:gd name="T1" fmla="*/ 2147483647 h 740"/>
                    <a:gd name="T2" fmla="*/ 2147483647 w 1677"/>
                    <a:gd name="T3" fmla="*/ 0 h 740"/>
                    <a:gd name="T4" fmla="*/ 0 w 1677"/>
                    <a:gd name="T5" fmla="*/ 2147483647 h 740"/>
                    <a:gd name="T6" fmla="*/ 0 w 1677"/>
                    <a:gd name="T7" fmla="*/ 2147483647 h 740"/>
                    <a:gd name="T8" fmla="*/ 2147483647 w 1677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6" h="740">
                      <a:moveTo>
                        <a:pt x="1677" y="287"/>
                      </a:moveTo>
                      <a:lnTo>
                        <a:pt x="1677" y="0"/>
                      </a:lnTo>
                      <a:lnTo>
                        <a:pt x="0" y="450"/>
                      </a:lnTo>
                      <a:lnTo>
                        <a:pt x="0" y="740"/>
                      </a:lnTo>
                      <a:lnTo>
                        <a:pt x="1677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62" name="Freeform 27"/>
                <p:cNvSpPr/>
                <p:nvPr/>
              </p:nvSpPr>
              <p:spPr bwMode="auto">
                <a:xfrm>
                  <a:off x="596179" y="3246993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5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</p:grpSp>
        </p:grpSp>
        <p:grpSp>
          <p:nvGrpSpPr>
            <p:cNvPr id="46" name="Group 44"/>
            <p:cNvGrpSpPr/>
            <p:nvPr/>
          </p:nvGrpSpPr>
          <p:grpSpPr>
            <a:xfrm>
              <a:off x="2117163" y="2636564"/>
              <a:ext cx="3921089" cy="2045935"/>
              <a:chOff x="827708" y="2824052"/>
              <a:chExt cx="3921089" cy="2045935"/>
            </a:xfrm>
          </p:grpSpPr>
          <p:sp>
            <p:nvSpPr>
              <p:cNvPr id="53" name="Freeform 28"/>
              <p:cNvSpPr/>
              <p:nvPr/>
            </p:nvSpPr>
            <p:spPr bwMode="auto">
              <a:xfrm>
                <a:off x="827708" y="3201146"/>
                <a:ext cx="3921089" cy="1668841"/>
              </a:xfrm>
              <a:custGeom>
                <a:gdLst>
                  <a:gd name="T0" fmla="*/ 0 w 3421"/>
                  <a:gd name="T1" fmla="*/ 2147483647 h 1456"/>
                  <a:gd name="T2" fmla="*/ 2147483647 w 3421"/>
                  <a:gd name="T3" fmla="*/ 2147483647 h 1456"/>
                  <a:gd name="T4" fmla="*/ 2147483647 w 3421"/>
                  <a:gd name="T5" fmla="*/ 2147483647 h 1456"/>
                  <a:gd name="T6" fmla="*/ 2147483647 w 3421"/>
                  <a:gd name="T7" fmla="*/ 0 h 1456"/>
                  <a:gd name="T8" fmla="*/ 0 w 3421"/>
                  <a:gd name="T9" fmla="*/ 2147483647 h 145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21" h="1456">
                    <a:moveTo>
                      <a:pt x="0" y="398"/>
                    </a:moveTo>
                    <a:lnTo>
                      <a:pt x="1644" y="1456"/>
                    </a:lnTo>
                    <a:lnTo>
                      <a:pt x="3421" y="987"/>
                    </a:lnTo>
                    <a:lnTo>
                      <a:pt x="1789" y="0"/>
                    </a:lnTo>
                    <a:lnTo>
                      <a:pt x="0" y="398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54" name="Group 40"/>
              <p:cNvGrpSpPr/>
              <p:nvPr/>
            </p:nvGrpSpPr>
            <p:grpSpPr>
              <a:xfrm>
                <a:off x="827708" y="2824052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55" name="Freeform 29"/>
                <p:cNvSpPr/>
                <p:nvPr/>
              </p:nvSpPr>
              <p:spPr bwMode="auto">
                <a:xfrm>
                  <a:off x="828180" y="3281559"/>
                  <a:ext cx="1884481" cy="1588984"/>
                </a:xfrm>
                <a:custGeom>
                  <a:gdLst>
                    <a:gd name="T0" fmla="*/ 0 w 1644"/>
                    <a:gd name="T1" fmla="*/ 0 h 1386"/>
                    <a:gd name="T2" fmla="*/ 0 w 1644"/>
                    <a:gd name="T3" fmla="*/ 328 h 1386"/>
                    <a:gd name="T4" fmla="*/ 1644 w 1644"/>
                    <a:gd name="T5" fmla="*/ 1386 h 1386"/>
                    <a:gd name="T6" fmla="*/ 1644 w 1644"/>
                    <a:gd name="T7" fmla="*/ 1056 h 1386"/>
                    <a:gd name="T8" fmla="*/ 0 w 1644"/>
                    <a:gd name="T9" fmla="*/ 0 h 138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4" h="1386">
                      <a:moveTo>
                        <a:pt x="0" y="0"/>
                      </a:moveTo>
                      <a:lnTo>
                        <a:pt x="0" y="328"/>
                      </a:lnTo>
                      <a:lnTo>
                        <a:pt x="1644" y="1386"/>
                      </a:lnTo>
                      <a:lnTo>
                        <a:pt x="1644" y="10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1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56" name="Freeform 30"/>
                <p:cNvSpPr/>
                <p:nvPr/>
              </p:nvSpPr>
              <p:spPr bwMode="auto">
                <a:xfrm>
                  <a:off x="2712031" y="3978258"/>
                  <a:ext cx="1923294" cy="848175"/>
                </a:xfrm>
                <a:custGeom>
                  <a:gdLst>
                    <a:gd name="T0" fmla="*/ 2147483647 w 1678"/>
                    <a:gd name="T1" fmla="*/ 2147483647 h 740"/>
                    <a:gd name="T2" fmla="*/ 2147483647 w 1678"/>
                    <a:gd name="T3" fmla="*/ 0 h 740"/>
                    <a:gd name="T4" fmla="*/ 0 w 1678"/>
                    <a:gd name="T5" fmla="*/ 2147483647 h 740"/>
                    <a:gd name="T6" fmla="*/ 0 w 1678"/>
                    <a:gd name="T7" fmla="*/ 2147483647 h 740"/>
                    <a:gd name="T8" fmla="*/ 2147483647 w 1678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8" h="740">
                      <a:moveTo>
                        <a:pt x="1678" y="287"/>
                      </a:moveTo>
                      <a:lnTo>
                        <a:pt x="1678" y="0"/>
                      </a:lnTo>
                      <a:lnTo>
                        <a:pt x="0" y="448"/>
                      </a:lnTo>
                      <a:lnTo>
                        <a:pt x="0" y="740"/>
                      </a:lnTo>
                      <a:lnTo>
                        <a:pt x="1678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57" name="Freeform 31"/>
                <p:cNvSpPr/>
                <p:nvPr/>
              </p:nvSpPr>
              <p:spPr bwMode="auto">
                <a:xfrm>
                  <a:off x="827708" y="2824052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9"/>
                      </a:moveTo>
                      <a:lnTo>
                        <a:pt x="1644" y="1455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</p:grpSp>
        </p:grpSp>
        <p:grpSp>
          <p:nvGrpSpPr>
            <p:cNvPr id="47" name="Group 45"/>
            <p:cNvGrpSpPr/>
            <p:nvPr/>
          </p:nvGrpSpPr>
          <p:grpSpPr>
            <a:xfrm>
              <a:off x="2626654" y="2159094"/>
              <a:ext cx="3918797" cy="2043643"/>
              <a:chOff x="1101645" y="2520314"/>
              <a:chExt cx="3918797" cy="2043643"/>
            </a:xfrm>
          </p:grpSpPr>
          <p:sp>
            <p:nvSpPr>
              <p:cNvPr id="48" name="Freeform 32"/>
              <p:cNvSpPr/>
              <p:nvPr/>
            </p:nvSpPr>
            <p:spPr bwMode="auto">
              <a:xfrm>
                <a:off x="1101645" y="2896262"/>
                <a:ext cx="3918797" cy="1667695"/>
              </a:xfrm>
              <a:custGeom>
                <a:gdLst>
                  <a:gd name="T0" fmla="*/ 0 w 3419"/>
                  <a:gd name="T1" fmla="*/ 2147483647 h 1455"/>
                  <a:gd name="T2" fmla="*/ 2147483647 w 3419"/>
                  <a:gd name="T3" fmla="*/ 2147483647 h 1455"/>
                  <a:gd name="T4" fmla="*/ 2147483647 w 3419"/>
                  <a:gd name="T5" fmla="*/ 2147483647 h 1455"/>
                  <a:gd name="T6" fmla="*/ 2147483647 w 3419"/>
                  <a:gd name="T7" fmla="*/ 0 h 1455"/>
                  <a:gd name="T8" fmla="*/ 0 w 3419"/>
                  <a:gd name="T9" fmla="*/ 2147483647 h 14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419" h="1455">
                    <a:moveTo>
                      <a:pt x="0" y="399"/>
                    </a:moveTo>
                    <a:lnTo>
                      <a:pt x="1643" y="1455"/>
                    </a:lnTo>
                    <a:lnTo>
                      <a:pt x="3419" y="988"/>
                    </a:lnTo>
                    <a:lnTo>
                      <a:pt x="1787" y="0"/>
                    </a:lnTo>
                    <a:lnTo>
                      <a:pt x="0" y="399"/>
                    </a:lnTo>
                    <a:close/>
                  </a:path>
                </a:pathLst>
              </a:custGeom>
              <a:solidFill>
                <a:srgbClr val="CFBEA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09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1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53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6330" algn="l" defTabSz="913765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微软雅黑 Light" panose="020b0502040204020203" pitchFamily="34" charset="-122"/>
                </a:endParaRPr>
              </a:p>
            </p:txBody>
          </p:sp>
          <p:grpSp>
            <p:nvGrpSpPr>
              <p:cNvPr id="49" name="Group 41"/>
              <p:cNvGrpSpPr/>
              <p:nvPr/>
            </p:nvGrpSpPr>
            <p:grpSpPr>
              <a:xfrm>
                <a:off x="1101645" y="2520314"/>
                <a:ext cx="3918797" cy="2043642"/>
                <a:chOff x="1101645" y="2520314"/>
                <a:chExt cx="3918797" cy="2043642"/>
              </a:xfrm>
            </p:grpSpPr>
            <p:sp>
              <p:nvSpPr>
                <p:cNvPr id="50" name="Freeform 33"/>
                <p:cNvSpPr/>
                <p:nvPr/>
              </p:nvSpPr>
              <p:spPr bwMode="auto">
                <a:xfrm>
                  <a:off x="1102245" y="2975898"/>
                  <a:ext cx="1882894" cy="1587397"/>
                </a:xfrm>
                <a:custGeom>
                  <a:gdLst>
                    <a:gd name="T0" fmla="*/ 0 w 1643"/>
                    <a:gd name="T1" fmla="*/ 0 h 1385"/>
                    <a:gd name="T2" fmla="*/ 0 w 1643"/>
                    <a:gd name="T3" fmla="*/ 329 h 1385"/>
                    <a:gd name="T4" fmla="*/ 1643 w 1643"/>
                    <a:gd name="T5" fmla="*/ 1385 h 1385"/>
                    <a:gd name="T6" fmla="*/ 1643 w 1643"/>
                    <a:gd name="T7" fmla="*/ 1057 h 1385"/>
                    <a:gd name="T8" fmla="*/ 0 w 1643"/>
                    <a:gd name="T9" fmla="*/ 0 h 13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643" h="1385">
                      <a:moveTo>
                        <a:pt x="0" y="0"/>
                      </a:moveTo>
                      <a:lnTo>
                        <a:pt x="0" y="329"/>
                      </a:lnTo>
                      <a:lnTo>
                        <a:pt x="1643" y="1385"/>
                      </a:lnTo>
                      <a:lnTo>
                        <a:pt x="1643" y="105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4">
                    <a:lumMod val="75000"/>
                  </a:schemeClr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51" name="Freeform 34"/>
                <p:cNvSpPr/>
                <p:nvPr/>
              </p:nvSpPr>
              <p:spPr bwMode="auto">
                <a:xfrm>
                  <a:off x="2984823" y="3672227"/>
                  <a:ext cx="1923294" cy="848175"/>
                </a:xfrm>
                <a:custGeom>
                  <a:gdLst>
                    <a:gd name="T0" fmla="*/ 2147483647 w 1678"/>
                    <a:gd name="T1" fmla="*/ 2147483647 h 740"/>
                    <a:gd name="T2" fmla="*/ 2147483647 w 1678"/>
                    <a:gd name="T3" fmla="*/ 0 h 740"/>
                    <a:gd name="T4" fmla="*/ 0 w 1678"/>
                    <a:gd name="T5" fmla="*/ 2147483647 h 740"/>
                    <a:gd name="T6" fmla="*/ 0 w 1678"/>
                    <a:gd name="T7" fmla="*/ 2147483647 h 740"/>
                    <a:gd name="T8" fmla="*/ 2147483647 w 1678"/>
                    <a:gd name="T9" fmla="*/ 2147483647 h 7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678" h="740">
                      <a:moveTo>
                        <a:pt x="1678" y="287"/>
                      </a:moveTo>
                      <a:lnTo>
                        <a:pt x="1678" y="0"/>
                      </a:lnTo>
                      <a:lnTo>
                        <a:pt x="0" y="450"/>
                      </a:lnTo>
                      <a:lnTo>
                        <a:pt x="0" y="740"/>
                      </a:lnTo>
                      <a:lnTo>
                        <a:pt x="1678" y="287"/>
                      </a:lnTo>
                      <a:close/>
                    </a:path>
                  </a:pathLst>
                </a:custGeom>
                <a:solidFill>
                  <a:srgbClr val="EDE2DA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sp>
              <p:nvSpPr>
                <p:cNvPr id="52" name="Freeform 35"/>
                <p:cNvSpPr/>
                <p:nvPr/>
              </p:nvSpPr>
              <p:spPr bwMode="auto">
                <a:xfrm>
                  <a:off x="1102245" y="2520314"/>
                  <a:ext cx="3918197" cy="1666767"/>
                </a:xfrm>
                <a:custGeom>
                  <a:gdLst>
                    <a:gd name="T0" fmla="*/ 0 w 3419"/>
                    <a:gd name="T1" fmla="*/ 398 h 1455"/>
                    <a:gd name="T2" fmla="*/ 1643 w 3419"/>
                    <a:gd name="T3" fmla="*/ 1455 h 1455"/>
                    <a:gd name="T4" fmla="*/ 3419 w 3419"/>
                    <a:gd name="T5" fmla="*/ 987 h 1455"/>
                    <a:gd name="T6" fmla="*/ 1787 w 3419"/>
                    <a:gd name="T7" fmla="*/ 0 h 1455"/>
                    <a:gd name="T8" fmla="*/ 0 w 3419"/>
                    <a:gd name="T9" fmla="*/ 398 h 145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8"/>
                      </a:moveTo>
                      <a:lnTo>
                        <a:pt x="1643" y="1455"/>
                      </a:lnTo>
                      <a:lnTo>
                        <a:pt x="3419" y="987"/>
                      </a:lnTo>
                      <a:lnTo>
                        <a:pt x="1787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/>
                </a:p>
              </p:txBody>
            </p:sp>
          </p:grpSp>
        </p:grpSp>
      </p:grpSp>
      <p:sp>
        <p:nvSpPr>
          <p:cNvPr id="63" name="文本框 62"/>
          <p:cNvSpPr txBox="1"/>
          <p:nvPr userDrawn="1"/>
        </p:nvSpPr>
        <p:spPr>
          <a:xfrm>
            <a:off x="1274180" y="375757"/>
            <a:ext cx="36838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/>
            </a:fld>
            <a:endParaRPr 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/>
            </a:fld>
            <a:endParaRPr lang="en-US"/>
          </a:p>
        </p:txBody>
      </p:sp>
      <p:sp>
        <p:nvSpPr>
          <p:cNvPr id="6" name="文本框 5"/>
          <p:cNvSpPr txBox="1"/>
          <p:nvPr userDrawn="1"/>
        </p:nvSpPr>
        <p:spPr>
          <a:xfrm>
            <a:off x="1186010" y="410659"/>
            <a:ext cx="2231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自主学习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558800" y="-72191"/>
            <a:ext cx="11068091" cy="1301005"/>
            <a:chOff x="558800" y="-72191"/>
            <a:chExt cx="11068091" cy="1301005"/>
          </a:xfrm>
        </p:grpSpPr>
        <p:cxnSp>
          <p:nvCxnSpPr>
            <p:cNvPr id="8" name="直接连接符 7"/>
            <p:cNvCxnSpPr/>
            <p:nvPr userDrawn="1"/>
          </p:nvCxnSpPr>
          <p:spPr>
            <a:xfrm>
              <a:off x="569595" y="99417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0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3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4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25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6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7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1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18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9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0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1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2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2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3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4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15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16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17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1186010" y="410659"/>
            <a:ext cx="22317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任务探究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 userDrawn="1"/>
        </p:nvGrpSpPr>
        <p:grpSpPr>
          <a:xfrm>
            <a:off x="558800" y="-72191"/>
            <a:ext cx="11118891" cy="1301005"/>
            <a:chOff x="558800" y="-72191"/>
            <a:chExt cx="11118891" cy="1301005"/>
          </a:xfrm>
        </p:grpSpPr>
        <p:cxnSp>
          <p:nvCxnSpPr>
            <p:cNvPr id="11" name="直接连接符 10"/>
            <p:cNvCxnSpPr/>
            <p:nvPr userDrawn="1"/>
          </p:nvCxnSpPr>
          <p:spPr>
            <a:xfrm>
              <a:off x="620395" y="99544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3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6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7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28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9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30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4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21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2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3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4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5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5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6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7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18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19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0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 userDrawn="1"/>
        </p:nvSpPr>
        <p:spPr>
          <a:xfrm>
            <a:off x="1186010" y="410659"/>
            <a:ext cx="22317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我的收获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1" name="组合 10"/>
          <p:cNvGrpSpPr/>
          <p:nvPr userDrawn="1"/>
        </p:nvGrpSpPr>
        <p:grpSpPr>
          <a:xfrm>
            <a:off x="558800" y="127834"/>
            <a:ext cx="11057296" cy="1301005"/>
            <a:chOff x="558800" y="127834"/>
            <a:chExt cx="11057296" cy="1301005"/>
          </a:xfrm>
        </p:grpSpPr>
        <p:cxnSp>
          <p:nvCxnSpPr>
            <p:cNvPr id="13" name="直接连接符 12"/>
            <p:cNvCxnSpPr/>
            <p:nvPr userDrawn="1"/>
          </p:nvCxnSpPr>
          <p:spPr>
            <a:xfrm>
              <a:off x="558800" y="127611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5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8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9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30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31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32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6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23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4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5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6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7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7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8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9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20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1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2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文本框 5"/>
          <p:cNvSpPr txBox="1"/>
          <p:nvPr userDrawn="1"/>
        </p:nvSpPr>
        <p:spPr>
          <a:xfrm>
            <a:off x="1186010" y="410659"/>
            <a:ext cx="22317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课堂总结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 userDrawn="1"/>
        </p:nvGrpSpPr>
        <p:grpSpPr>
          <a:xfrm>
            <a:off x="558800" y="-72191"/>
            <a:ext cx="11118891" cy="1301005"/>
            <a:chOff x="558800" y="-72191"/>
            <a:chExt cx="11118891" cy="1301005"/>
          </a:xfrm>
        </p:grpSpPr>
        <p:cxnSp>
          <p:nvCxnSpPr>
            <p:cNvPr id="9" name="直接连接符 8"/>
            <p:cNvCxnSpPr/>
            <p:nvPr userDrawn="1"/>
          </p:nvCxnSpPr>
          <p:spPr>
            <a:xfrm>
              <a:off x="620395" y="99544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1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4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5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26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7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8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2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19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0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1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2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3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3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4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5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16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17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18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  <p:sp>
        <p:nvSpPr>
          <p:cNvPr id="5" name="文本框 4"/>
          <p:cNvSpPr txBox="1"/>
          <p:nvPr userDrawn="1"/>
        </p:nvSpPr>
        <p:spPr>
          <a:xfrm>
            <a:off x="1186010" y="410659"/>
            <a:ext cx="22317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当堂检测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 userDrawn="1"/>
        </p:nvGrpSpPr>
        <p:grpSpPr>
          <a:xfrm>
            <a:off x="558800" y="-71556"/>
            <a:ext cx="11057296" cy="1301005"/>
            <a:chOff x="558800" y="-71556"/>
            <a:chExt cx="11057296" cy="1301005"/>
          </a:xfrm>
        </p:grpSpPr>
        <p:cxnSp>
          <p:nvCxnSpPr>
            <p:cNvPr id="8" name="直接连接符 7"/>
            <p:cNvCxnSpPr/>
            <p:nvPr userDrawn="1"/>
          </p:nvCxnSpPr>
          <p:spPr>
            <a:xfrm>
              <a:off x="558800" y="99544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0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3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4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25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6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7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1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18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9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0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1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2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2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3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4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15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16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17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1290011" y="478427"/>
            <a:ext cx="3642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00A1E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拓展延伸</a:t>
            </a:r>
            <a:endParaRPr lang="zh-CN" altLang="en-US" sz="3200">
              <a:solidFill>
                <a:srgbClr val="00A1E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 userDrawn="1"/>
        </p:nvGrpSpPr>
        <p:grpSpPr>
          <a:xfrm>
            <a:off x="558800" y="127834"/>
            <a:ext cx="11057296" cy="1301005"/>
            <a:chOff x="558800" y="127834"/>
            <a:chExt cx="11057296" cy="1301005"/>
          </a:xfrm>
        </p:grpSpPr>
        <p:cxnSp>
          <p:nvCxnSpPr>
            <p:cNvPr id="11" name="直接连接符 10"/>
            <p:cNvCxnSpPr/>
            <p:nvPr userDrawn="1"/>
          </p:nvCxnSpPr>
          <p:spPr>
            <a:xfrm>
              <a:off x="558800" y="1276113"/>
              <a:ext cx="11057296" cy="0"/>
            </a:xfrm>
            <a:prstGeom prst="lin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Group 65"/>
            <p:cNvGrpSpPr/>
            <p:nvPr userDrawn="1"/>
          </p:nvGrpSpPr>
          <p:grpSpPr>
            <a:xfrm>
              <a:off x="558800" y="430201"/>
              <a:ext cx="634640" cy="543546"/>
              <a:chOff x="1639410" y="2159094"/>
              <a:chExt cx="4906041" cy="3050911"/>
            </a:xfrm>
          </p:grpSpPr>
          <p:grpSp>
            <p:nvGrpSpPr>
              <p:cNvPr id="13" name="Group 43"/>
              <p:cNvGrpSpPr/>
              <p:nvPr/>
            </p:nvGrpSpPr>
            <p:grpSpPr>
              <a:xfrm>
                <a:off x="1639410" y="3166362"/>
                <a:ext cx="3921089" cy="2043643"/>
                <a:chOff x="596179" y="3246993"/>
                <a:chExt cx="3921089" cy="2043643"/>
              </a:xfrm>
            </p:grpSpPr>
            <p:sp>
              <p:nvSpPr>
                <p:cNvPr id="26" name="Freeform 24"/>
                <p:cNvSpPr/>
                <p:nvPr/>
              </p:nvSpPr>
              <p:spPr bwMode="auto">
                <a:xfrm>
                  <a:off x="596179" y="3622941"/>
                  <a:ext cx="3921089" cy="1667695"/>
                </a:xfrm>
                <a:custGeom>
                  <a:gdLst>
                    <a:gd name="T0" fmla="*/ 0 w 3421"/>
                    <a:gd name="T1" fmla="*/ 2147483647 h 1455"/>
                    <a:gd name="T2" fmla="*/ 2147483647 w 3421"/>
                    <a:gd name="T3" fmla="*/ 2147483647 h 1455"/>
                    <a:gd name="T4" fmla="*/ 2147483647 w 3421"/>
                    <a:gd name="T5" fmla="*/ 2147483647 h 1455"/>
                    <a:gd name="T6" fmla="*/ 2147483647 w 3421"/>
                    <a:gd name="T7" fmla="*/ 0 h 1455"/>
                    <a:gd name="T8" fmla="*/ 0 w 3421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5">
                      <a:moveTo>
                        <a:pt x="0" y="398"/>
                      </a:moveTo>
                      <a:lnTo>
                        <a:pt x="1644" y="1455"/>
                      </a:lnTo>
                      <a:lnTo>
                        <a:pt x="3421" y="986"/>
                      </a:lnTo>
                      <a:lnTo>
                        <a:pt x="1788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7" name="Group 39"/>
                <p:cNvGrpSpPr/>
                <p:nvPr/>
              </p:nvGrpSpPr>
              <p:grpSpPr>
                <a:xfrm>
                  <a:off x="596179" y="3246993"/>
                  <a:ext cx="3921089" cy="2043643"/>
                  <a:chOff x="596179" y="3246993"/>
                  <a:chExt cx="3921089" cy="2043643"/>
                </a:xfrm>
              </p:grpSpPr>
              <p:sp>
                <p:nvSpPr>
                  <p:cNvPr id="28" name="Freeform 25"/>
                  <p:cNvSpPr/>
                  <p:nvPr/>
                </p:nvSpPr>
                <p:spPr bwMode="auto">
                  <a:xfrm>
                    <a:off x="596536" y="3703306"/>
                    <a:ext cx="1884482" cy="1587397"/>
                  </a:xfrm>
                  <a:custGeom>
                    <a:gdLst>
                      <a:gd name="T0" fmla="*/ 0 w 1644"/>
                      <a:gd name="T1" fmla="*/ 0 h 1385"/>
                      <a:gd name="T2" fmla="*/ 0 w 1644"/>
                      <a:gd name="T3" fmla="*/ 328 h 1385"/>
                      <a:gd name="T4" fmla="*/ 1644 w 1644"/>
                      <a:gd name="T5" fmla="*/ 1385 h 1385"/>
                      <a:gd name="T6" fmla="*/ 1644 w 1644"/>
                      <a:gd name="T7" fmla="*/ 1057 h 1385"/>
                      <a:gd name="T8" fmla="*/ 0 w 1644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5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5"/>
                        </a:lnTo>
                        <a:lnTo>
                          <a:pt x="1644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9" name="Freeform 26"/>
                  <p:cNvSpPr/>
                  <p:nvPr/>
                </p:nvSpPr>
                <p:spPr bwMode="auto">
                  <a:xfrm>
                    <a:off x="2480503" y="4398906"/>
                    <a:ext cx="1922147" cy="848175"/>
                  </a:xfrm>
                  <a:custGeom>
                    <a:gdLst>
                      <a:gd name="T0" fmla="*/ 2147483647 w 1677"/>
                      <a:gd name="T1" fmla="*/ 2147483647 h 740"/>
                      <a:gd name="T2" fmla="*/ 2147483647 w 1677"/>
                      <a:gd name="T3" fmla="*/ 0 h 740"/>
                      <a:gd name="T4" fmla="*/ 0 w 1677"/>
                      <a:gd name="T5" fmla="*/ 2147483647 h 740"/>
                      <a:gd name="T6" fmla="*/ 0 w 1677"/>
                      <a:gd name="T7" fmla="*/ 2147483647 h 740"/>
                      <a:gd name="T8" fmla="*/ 2147483647 w 1677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6" h="740">
                        <a:moveTo>
                          <a:pt x="1677" y="287"/>
                        </a:moveTo>
                        <a:lnTo>
                          <a:pt x="1677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7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30" name="Freeform 27"/>
                  <p:cNvSpPr/>
                  <p:nvPr/>
                </p:nvSpPr>
                <p:spPr bwMode="auto">
                  <a:xfrm>
                    <a:off x="596179" y="3246993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8"/>
                        </a:moveTo>
                        <a:lnTo>
                          <a:pt x="1644" y="1455"/>
                        </a:lnTo>
                        <a:lnTo>
                          <a:pt x="3421" y="985"/>
                        </a:lnTo>
                        <a:lnTo>
                          <a:pt x="1788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4" name="Group 44"/>
              <p:cNvGrpSpPr/>
              <p:nvPr/>
            </p:nvGrpSpPr>
            <p:grpSpPr>
              <a:xfrm>
                <a:off x="2117163" y="2636564"/>
                <a:ext cx="3921089" cy="2045935"/>
                <a:chOff x="827708" y="2824052"/>
                <a:chExt cx="3921089" cy="2045935"/>
              </a:xfrm>
            </p:grpSpPr>
            <p:sp>
              <p:nvSpPr>
                <p:cNvPr id="21" name="Freeform 28"/>
                <p:cNvSpPr/>
                <p:nvPr/>
              </p:nvSpPr>
              <p:spPr bwMode="auto">
                <a:xfrm>
                  <a:off x="827708" y="3201146"/>
                  <a:ext cx="3921089" cy="1668841"/>
                </a:xfrm>
                <a:custGeom>
                  <a:gdLst>
                    <a:gd name="T0" fmla="*/ 0 w 3421"/>
                    <a:gd name="T1" fmla="*/ 2147483647 h 1456"/>
                    <a:gd name="T2" fmla="*/ 2147483647 w 3421"/>
                    <a:gd name="T3" fmla="*/ 2147483647 h 1456"/>
                    <a:gd name="T4" fmla="*/ 2147483647 w 3421"/>
                    <a:gd name="T5" fmla="*/ 2147483647 h 1456"/>
                    <a:gd name="T6" fmla="*/ 2147483647 w 3421"/>
                    <a:gd name="T7" fmla="*/ 0 h 1456"/>
                    <a:gd name="T8" fmla="*/ 0 w 3421"/>
                    <a:gd name="T9" fmla="*/ 2147483647 h 145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21" h="1456">
                      <a:moveTo>
                        <a:pt x="0" y="398"/>
                      </a:moveTo>
                      <a:lnTo>
                        <a:pt x="1644" y="1456"/>
                      </a:lnTo>
                      <a:lnTo>
                        <a:pt x="3421" y="987"/>
                      </a:lnTo>
                      <a:lnTo>
                        <a:pt x="1789" y="0"/>
                      </a:lnTo>
                      <a:lnTo>
                        <a:pt x="0" y="398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22" name="Group 40"/>
                <p:cNvGrpSpPr/>
                <p:nvPr/>
              </p:nvGrpSpPr>
              <p:grpSpPr>
                <a:xfrm>
                  <a:off x="827708" y="2824052"/>
                  <a:ext cx="3921089" cy="2045935"/>
                  <a:chOff x="827708" y="2824052"/>
                  <a:chExt cx="3921089" cy="2045935"/>
                </a:xfrm>
              </p:grpSpPr>
              <p:sp>
                <p:nvSpPr>
                  <p:cNvPr id="23" name="Freeform 29"/>
                  <p:cNvSpPr/>
                  <p:nvPr/>
                </p:nvSpPr>
                <p:spPr bwMode="auto">
                  <a:xfrm>
                    <a:off x="828180" y="3281559"/>
                    <a:ext cx="1884481" cy="1588984"/>
                  </a:xfrm>
                  <a:custGeom>
                    <a:gdLst>
                      <a:gd name="T0" fmla="*/ 0 w 1644"/>
                      <a:gd name="T1" fmla="*/ 0 h 1386"/>
                      <a:gd name="T2" fmla="*/ 0 w 1644"/>
                      <a:gd name="T3" fmla="*/ 328 h 1386"/>
                      <a:gd name="T4" fmla="*/ 1644 w 1644"/>
                      <a:gd name="T5" fmla="*/ 1386 h 1386"/>
                      <a:gd name="T6" fmla="*/ 1644 w 1644"/>
                      <a:gd name="T7" fmla="*/ 1056 h 1386"/>
                      <a:gd name="T8" fmla="*/ 0 w 1644"/>
                      <a:gd name="T9" fmla="*/ 0 h 138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4" h="1386">
                        <a:moveTo>
                          <a:pt x="0" y="0"/>
                        </a:moveTo>
                        <a:lnTo>
                          <a:pt x="0" y="328"/>
                        </a:lnTo>
                        <a:lnTo>
                          <a:pt x="1644" y="1386"/>
                        </a:lnTo>
                        <a:lnTo>
                          <a:pt x="1644" y="10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1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24" name="Freeform 30"/>
                  <p:cNvSpPr/>
                  <p:nvPr/>
                </p:nvSpPr>
                <p:spPr bwMode="auto">
                  <a:xfrm>
                    <a:off x="2712031" y="3978258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48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5" name="Freeform 31"/>
                  <p:cNvSpPr/>
                  <p:nvPr/>
                </p:nvSpPr>
                <p:spPr bwMode="auto">
                  <a:xfrm>
                    <a:off x="827708" y="2824052"/>
                    <a:ext cx="3921089" cy="1667695"/>
                  </a:xfrm>
                  <a:custGeom>
                    <a:gdLst>
                      <a:gd name="T0" fmla="*/ 0 w 3421"/>
                      <a:gd name="T1" fmla="*/ 2147483647 h 1455"/>
                      <a:gd name="T2" fmla="*/ 2147483647 w 3421"/>
                      <a:gd name="T3" fmla="*/ 2147483647 h 1455"/>
                      <a:gd name="T4" fmla="*/ 2147483647 w 3421"/>
                      <a:gd name="T5" fmla="*/ 2147483647 h 1455"/>
                      <a:gd name="T6" fmla="*/ 2147483647 w 3421"/>
                      <a:gd name="T7" fmla="*/ 0 h 1455"/>
                      <a:gd name="T8" fmla="*/ 0 w 3421"/>
                      <a:gd name="T9" fmla="*/ 2147483647 h 145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421" h="1455">
                        <a:moveTo>
                          <a:pt x="0" y="399"/>
                        </a:moveTo>
                        <a:lnTo>
                          <a:pt x="1644" y="1455"/>
                        </a:lnTo>
                        <a:lnTo>
                          <a:pt x="3421" y="987"/>
                        </a:lnTo>
                        <a:lnTo>
                          <a:pt x="1789" y="0"/>
                        </a:lnTo>
                        <a:lnTo>
                          <a:pt x="0" y="399"/>
                        </a:lnTo>
                        <a:close/>
                      </a:path>
                    </a:pathLst>
                  </a:custGeom>
                  <a:solidFill>
                    <a:schemeClr val="accent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</p:grpSp>
          </p:grpSp>
          <p:grpSp>
            <p:nvGrpSpPr>
              <p:cNvPr id="15" name="Group 45"/>
              <p:cNvGrpSpPr/>
              <p:nvPr/>
            </p:nvGrpSpPr>
            <p:grpSpPr>
              <a:xfrm>
                <a:off x="2626654" y="2159094"/>
                <a:ext cx="3918797" cy="2043643"/>
                <a:chOff x="1101645" y="2520314"/>
                <a:chExt cx="3918797" cy="2043643"/>
              </a:xfrm>
            </p:grpSpPr>
            <p:sp>
              <p:nvSpPr>
                <p:cNvPr id="16" name="Freeform 32"/>
                <p:cNvSpPr/>
                <p:nvPr/>
              </p:nvSpPr>
              <p:spPr bwMode="auto">
                <a:xfrm>
                  <a:off x="1101645" y="2896262"/>
                  <a:ext cx="3918797" cy="1667695"/>
                </a:xfrm>
                <a:custGeom>
                  <a:gdLst>
                    <a:gd name="T0" fmla="*/ 0 w 3419"/>
                    <a:gd name="T1" fmla="*/ 2147483647 h 1455"/>
                    <a:gd name="T2" fmla="*/ 2147483647 w 3419"/>
                    <a:gd name="T3" fmla="*/ 2147483647 h 1455"/>
                    <a:gd name="T4" fmla="*/ 2147483647 w 3419"/>
                    <a:gd name="T5" fmla="*/ 2147483647 h 1455"/>
                    <a:gd name="T6" fmla="*/ 2147483647 w 3419"/>
                    <a:gd name="T7" fmla="*/ 0 h 1455"/>
                    <a:gd name="T8" fmla="*/ 0 w 3419"/>
                    <a:gd name="T9" fmla="*/ 2147483647 h 145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19" h="1455">
                      <a:moveTo>
                        <a:pt x="0" y="399"/>
                      </a:moveTo>
                      <a:lnTo>
                        <a:pt x="1643" y="1455"/>
                      </a:lnTo>
                      <a:lnTo>
                        <a:pt x="3419" y="988"/>
                      </a:lnTo>
                      <a:lnTo>
                        <a:pt x="1787" y="0"/>
                      </a:lnTo>
                      <a:lnTo>
                        <a:pt x="0" y="399"/>
                      </a:lnTo>
                      <a:close/>
                    </a:path>
                  </a:pathLst>
                </a:custGeom>
                <a:solidFill>
                  <a:srgbClr val="CFBEA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09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1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53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6330" algn="l" defTabSz="913765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ea typeface="微软雅黑 Light" panose="020b0502040204020203" pitchFamily="34" charset="-122"/>
                  </a:endParaRPr>
                </a:p>
              </p:txBody>
            </p:sp>
            <p:grpSp>
              <p:nvGrpSpPr>
                <p:cNvPr id="17" name="Group 41"/>
                <p:cNvGrpSpPr/>
                <p:nvPr/>
              </p:nvGrpSpPr>
              <p:grpSpPr>
                <a:xfrm>
                  <a:off x="1101645" y="2520314"/>
                  <a:ext cx="3918797" cy="2043642"/>
                  <a:chOff x="1101645" y="2520314"/>
                  <a:chExt cx="3918797" cy="2043642"/>
                </a:xfrm>
              </p:grpSpPr>
              <p:sp>
                <p:nvSpPr>
                  <p:cNvPr id="18" name="Freeform 33"/>
                  <p:cNvSpPr/>
                  <p:nvPr/>
                </p:nvSpPr>
                <p:spPr bwMode="auto">
                  <a:xfrm>
                    <a:off x="1102245" y="2975898"/>
                    <a:ext cx="1882894" cy="1587397"/>
                  </a:xfrm>
                  <a:custGeom>
                    <a:gdLst>
                      <a:gd name="T0" fmla="*/ 0 w 1643"/>
                      <a:gd name="T1" fmla="*/ 0 h 1385"/>
                      <a:gd name="T2" fmla="*/ 0 w 1643"/>
                      <a:gd name="T3" fmla="*/ 329 h 1385"/>
                      <a:gd name="T4" fmla="*/ 1643 w 1643"/>
                      <a:gd name="T5" fmla="*/ 1385 h 1385"/>
                      <a:gd name="T6" fmla="*/ 1643 w 1643"/>
                      <a:gd name="T7" fmla="*/ 1057 h 1385"/>
                      <a:gd name="T8" fmla="*/ 0 w 1643"/>
                      <a:gd name="T9" fmla="*/ 0 h 13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643" h="1385">
                        <a:moveTo>
                          <a:pt x="0" y="0"/>
                        </a:moveTo>
                        <a:lnTo>
                          <a:pt x="0" y="329"/>
                        </a:lnTo>
                        <a:lnTo>
                          <a:pt x="1643" y="1385"/>
                        </a:lnTo>
                        <a:lnTo>
                          <a:pt x="1643" y="105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chemeClr val="accent4">
                      <a:lumMod val="75000"/>
                    </a:schemeClr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  <p:sp>
                <p:nvSpPr>
                  <p:cNvPr id="19" name="Freeform 34"/>
                  <p:cNvSpPr/>
                  <p:nvPr/>
                </p:nvSpPr>
                <p:spPr bwMode="auto">
                  <a:xfrm>
                    <a:off x="2984823" y="3672227"/>
                    <a:ext cx="1923294" cy="848175"/>
                  </a:xfrm>
                  <a:custGeom>
                    <a:gdLst>
                      <a:gd name="T0" fmla="*/ 2147483647 w 1678"/>
                      <a:gd name="T1" fmla="*/ 2147483647 h 740"/>
                      <a:gd name="T2" fmla="*/ 2147483647 w 1678"/>
                      <a:gd name="T3" fmla="*/ 0 h 740"/>
                      <a:gd name="T4" fmla="*/ 0 w 1678"/>
                      <a:gd name="T5" fmla="*/ 2147483647 h 740"/>
                      <a:gd name="T6" fmla="*/ 0 w 1678"/>
                      <a:gd name="T7" fmla="*/ 2147483647 h 740"/>
                      <a:gd name="T8" fmla="*/ 2147483647 w 1678"/>
                      <a:gd name="T9" fmla="*/ 2147483647 h 740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678" h="740">
                        <a:moveTo>
                          <a:pt x="1678" y="287"/>
                        </a:moveTo>
                        <a:lnTo>
                          <a:pt x="1678" y="0"/>
                        </a:lnTo>
                        <a:lnTo>
                          <a:pt x="0" y="450"/>
                        </a:lnTo>
                        <a:lnTo>
                          <a:pt x="0" y="740"/>
                        </a:lnTo>
                        <a:lnTo>
                          <a:pt x="1678" y="287"/>
                        </a:lnTo>
                        <a:close/>
                      </a:path>
                    </a:pathLst>
                  </a:custGeom>
                  <a:solidFill>
                    <a:srgbClr val="EDE2DA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ea typeface="微软雅黑 Light" panose="020b0502040204020203" pitchFamily="34" charset="-122"/>
                    </a:endParaRPr>
                  </a:p>
                </p:txBody>
              </p:sp>
              <p:sp>
                <p:nvSpPr>
                  <p:cNvPr id="20" name="Freeform 35"/>
                  <p:cNvSpPr/>
                  <p:nvPr/>
                </p:nvSpPr>
                <p:spPr bwMode="auto">
                  <a:xfrm>
                    <a:off x="1102245" y="2520314"/>
                    <a:ext cx="3918197" cy="1666767"/>
                  </a:xfrm>
                  <a:custGeom>
                    <a:gdLst>
                      <a:gd name="T0" fmla="*/ 0 w 3419"/>
                      <a:gd name="T1" fmla="*/ 398 h 1455"/>
                      <a:gd name="T2" fmla="*/ 1643 w 3419"/>
                      <a:gd name="T3" fmla="*/ 1455 h 1455"/>
                      <a:gd name="T4" fmla="*/ 3419 w 3419"/>
                      <a:gd name="T5" fmla="*/ 987 h 1455"/>
                      <a:gd name="T6" fmla="*/ 1787 w 3419"/>
                      <a:gd name="T7" fmla="*/ 0 h 1455"/>
                      <a:gd name="T8" fmla="*/ 0 w 3419"/>
                      <a:gd name="T9" fmla="*/ 398 h 14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3419" h="1455">
                        <a:moveTo>
                          <a:pt x="0" y="398"/>
                        </a:moveTo>
                        <a:lnTo>
                          <a:pt x="1643" y="1455"/>
                        </a:lnTo>
                        <a:lnTo>
                          <a:pt x="3419" y="987"/>
                        </a:lnTo>
                        <a:lnTo>
                          <a:pt x="1787" y="0"/>
                        </a:lnTo>
                        <a:lnTo>
                          <a:pt x="0" y="398"/>
                        </a:lnTo>
                        <a:close/>
                      </a:path>
                    </a:pathLst>
                  </a:custGeom>
                  <a:solidFill>
                    <a:schemeClr val="accent4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09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1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53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6330" algn="l" defTabSz="913765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defRPr/>
                    </a:pPr>
                    <a:endParaRPr lang="en-US"/>
                  </a:p>
                </p:txBody>
              </p:sp>
            </p:grpSp>
          </p:grpSp>
        </p:grpSp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007" y="457306"/>
            <a:ext cx="3933261" cy="160057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4538" y="987654"/>
            <a:ext cx="6173807" cy="487475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9435" indent="0">
              <a:buNone/>
              <a:defRPr sz="2000"/>
            </a:lvl5pPr>
            <a:lvl6pPr marL="2286635" indent="0">
              <a:buNone/>
              <a:defRPr sz="2000"/>
            </a:lvl6pPr>
            <a:lvl7pPr marL="2743835" indent="0">
              <a:buNone/>
              <a:defRPr sz="2000"/>
            </a:lvl7pPr>
            <a:lvl8pPr marL="3201035" indent="0">
              <a:buNone/>
              <a:defRPr sz="2000"/>
            </a:lvl8pPr>
            <a:lvl9pPr marL="3658235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7" y="2057876"/>
            <a:ext cx="3933261" cy="38124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9435" indent="0">
              <a:buNone/>
              <a:defRPr sz="1000"/>
            </a:lvl5pPr>
            <a:lvl6pPr marL="2286635" indent="0">
              <a:buNone/>
              <a:defRPr sz="1000"/>
            </a:lvl6pPr>
            <a:lvl7pPr marL="2743835" indent="0">
              <a:buNone/>
              <a:defRPr sz="1000"/>
            </a:lvl7pPr>
            <a:lvl8pPr marL="3201035" indent="0">
              <a:buNone/>
              <a:defRPr sz="1000"/>
            </a:lvl8pPr>
            <a:lvl9pPr marL="3658235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FC270-55C9-4A20-A67A-3DE973D1FE95}" type="datetimeFigureOut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61FD41-A0E4-414C-A973-C8EC8DF1BF61}" type="slidenum">
              <a:rPr lang="zh-CN" altLang="en-US" smtClean="0">
                <a:solidFill>
                  <a:srgbClr val="000000">
                    <a:tint val="75000"/>
                  </a:srgbClr>
                </a:solidFill>
              </a:rPr>
              <a:t/>
            </a:fld>
            <a:endParaRPr lang="zh-CN" alt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7172" y="365209"/>
            <a:ext cx="2629585" cy="581318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418" y="365209"/>
            <a:ext cx="7736314" cy="581318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6">
            <a:lumMod val="20000"/>
            <a:lumOff val="80000"/>
            <a:alpha val="2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419" y="365210"/>
            <a:ext cx="10518338" cy="1325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419" y="1826048"/>
            <a:ext cx="10518338" cy="43523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418" y="6357822"/>
            <a:ext cx="2743914" cy="3652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37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9652" y="6357822"/>
            <a:ext cx="4115872" cy="3652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37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2843" y="6357822"/>
            <a:ext cx="2743914" cy="36521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37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/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8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80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52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24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6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83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94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6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8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10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823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6400100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728870" y="1865446"/>
            <a:ext cx="10734260" cy="3127107"/>
            <a:chOff x="728870" y="1865446"/>
            <a:chExt cx="10734260" cy="3127107"/>
          </a:xfrm>
        </p:grpSpPr>
        <p:sp>
          <p:nvSpPr>
            <p:cNvPr id="7" name="矩形 6"/>
            <p:cNvSpPr/>
            <p:nvPr/>
          </p:nvSpPr>
          <p:spPr>
            <a:xfrm>
              <a:off x="871025" y="1865765"/>
              <a:ext cx="5940592" cy="209974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5400" b="1"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第</a:t>
              </a:r>
              <a:r>
                <a:rPr lang="en-US" altLang="zh-CN" sz="5400" b="1"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15</a:t>
              </a:r>
              <a:r>
                <a:rPr lang="zh-CN" altLang="en-US" sz="5400" b="1"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课</a:t>
              </a:r>
              <a:endParaRPr lang="zh-CN" altLang="en-US" sz="5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endParaRPr>
            </a:p>
            <a:p>
              <a:pPr algn="ctr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5400" b="1">
                  <a:latin typeface="黑体" panose="02010609060101010101" pitchFamily="49" charset="-122"/>
                  <a:ea typeface="黑体" panose="02010609060101010101" pitchFamily="49" charset="-122"/>
                  <a:cs typeface="黑体" panose="02010609060101010101" pitchFamily="49" charset="-122"/>
                </a:rPr>
                <a:t>驿路梨花</a:t>
              </a:r>
              <a:endParaRPr lang="zh-CN" altLang="en-US" sz="54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endParaRPr>
            </a:p>
          </p:txBody>
        </p:sp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15"/>
            <a:stretch>
              <a:fillRect/>
            </a:stretch>
          </p:blipFill>
          <p:spPr>
            <a:xfrm>
              <a:off x="6811617" y="1948476"/>
              <a:ext cx="4545497" cy="29610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prst="angle"/>
            </a:sp3d>
          </p:spPr>
        </p:pic>
        <p:sp>
          <p:nvSpPr>
            <p:cNvPr id="9" name="矩形 8"/>
            <p:cNvSpPr/>
            <p:nvPr/>
          </p:nvSpPr>
          <p:spPr>
            <a:xfrm>
              <a:off x="728870" y="1865446"/>
              <a:ext cx="10734260" cy="3127107"/>
            </a:xfrm>
            <a:prstGeom prst="rect">
              <a:avLst/>
            </a:prstGeom>
            <a:noFill/>
            <a:ln w="28575">
              <a:solidFill>
                <a:srgbClr val="33918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4564827" y="4262598"/>
            <a:ext cx="16510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</a:rPr>
              <a:t>彭荆风</a:t>
            </a:r>
            <a:endParaRPr lang="en-US" altLang="zh-CN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163955" y="1921510"/>
            <a:ext cx="963104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略读课文，粗知文章大意，理清故事梗概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领会</a:t>
            </a: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文章巧妙的构思，理解设置悬念和误会的表达效果</a:t>
            </a:r>
            <a:endParaRPr lang="en-US" altLang="zh-CN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3.</a:t>
            </a:r>
            <a:r>
              <a:rPr lang="zh-CN" altLang="en-US" sz="28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评析关键词语及标题的精妙之处</a:t>
            </a:r>
            <a:endParaRPr lang="zh-CN" altLang="en-US" sz="280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853270" y="1182804"/>
            <a:ext cx="2862134" cy="654974"/>
            <a:chOff x="853270" y="1547294"/>
            <a:chExt cx="2862134" cy="654974"/>
          </a:xfrm>
        </p:grpSpPr>
        <p:sp>
          <p:nvSpPr>
            <p:cNvPr id="20" name="六边形 19"/>
            <p:cNvSpPr/>
            <p:nvPr/>
          </p:nvSpPr>
          <p:spPr bwMode="auto">
            <a:xfrm>
              <a:off x="853270" y="1547294"/>
              <a:ext cx="785990" cy="654974"/>
            </a:xfrm>
            <a:prstGeom prst="hexagon">
              <a:avLst/>
            </a:prstGeom>
            <a:solidFill>
              <a:srgbClr val="9FC4E3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75418" tIns="37709" rIns="75418" bIns="37709" numCol="1" rtlCol="0" anchor="t" anchorCtr="0" compatLnSpc="1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53745"/>
              <a:endParaRPr lang="zh-CN" altLang="en-US" sz="1430">
                <a:solidFill>
                  <a:srgbClr val="6FC01B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772805" y="1629692"/>
              <a:ext cx="19425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微软雅黑" panose="020b0503020204020204" pitchFamily="34" charset="-122"/>
                  <a:ea typeface="微软雅黑" panose="020b0503020204020204" pitchFamily="34" charset="-122"/>
                </a:rPr>
                <a:t>夯基础</a:t>
              </a:r>
              <a:endPara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4668664" y="1629692"/>
            <a:ext cx="3085044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掌握下列字音字形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008470" y="2408431"/>
            <a:ext cx="10399846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lnSpc>
                <a:spcPct val="150000"/>
              </a:lnSpc>
            </a:pP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寨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   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扛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   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撵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走（    ）    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fontAlgn="base">
              <a:lnSpc>
                <a:spcPct val="150000"/>
              </a:lnSpc>
            </a:pP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驿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路（    ）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迷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茫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 露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宿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fontAlgn="base">
              <a:lnSpc>
                <a:spcPct val="15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简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 折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损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 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喷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香（    ）    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麂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子（    ） 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      </a:t>
            </a:r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菌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子（    ）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fontAlgn="base">
              <a:lnSpc>
                <a:spcPct val="15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陡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qiào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竹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miè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      红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rùn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 fontAlgn="base">
              <a:lnSpc>
                <a:spcPct val="150000"/>
              </a:lnSpc>
            </a:pP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yōu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闲（    ）      修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qì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      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晶</a:t>
            </a:r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yíng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（    ）</a:t>
            </a:r>
            <a:endParaRPr lang="en-US" altLang="zh-CN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1740983" y="2480047"/>
            <a:ext cx="861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zhài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5158451" y="2463330"/>
            <a:ext cx="939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káng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2299494" y="3142211"/>
            <a:ext cx="551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yì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9102370" y="3144240"/>
            <a:ext cx="5668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sù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8888735" y="2497484"/>
            <a:ext cx="810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niǎn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8977038" y="3777963"/>
            <a:ext cx="730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pèn           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2195964" y="3778847"/>
            <a:ext cx="654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lòu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5447049" y="3158710"/>
            <a:ext cx="105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máng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5513165" y="3778885"/>
            <a:ext cx="8069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sǔn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2195964" y="4450334"/>
            <a:ext cx="477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jǐ           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5493987" y="4458642"/>
            <a:ext cx="862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jùn           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5697206" y="5090573"/>
            <a:ext cx="820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篾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2416123" y="5730813"/>
            <a:ext cx="9103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悠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2543540" y="5090573"/>
            <a:ext cx="860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5621493" y="5730813"/>
            <a:ext cx="464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葺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9142776" y="5742577"/>
            <a:ext cx="9036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莹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9142776" y="5078356"/>
            <a:ext cx="862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2E75B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润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六边形 40"/>
          <p:cNvSpPr/>
          <p:nvPr/>
        </p:nvSpPr>
        <p:spPr bwMode="auto">
          <a:xfrm>
            <a:off x="853270" y="1307445"/>
            <a:ext cx="785990" cy="654974"/>
          </a:xfrm>
          <a:prstGeom prst="hexagon">
            <a:avLst/>
          </a:prstGeom>
          <a:solidFill>
            <a:srgbClr val="9FC4E3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5418" tIns="37709" rIns="75418" bIns="37709" numCol="1" rtlCol="0" anchor="t" anchorCtr="0" compatLnSpc="1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53745"/>
            <a:endParaRPr lang="zh-CN" altLang="en-US" sz="1430">
              <a:solidFill>
                <a:srgbClr val="6FC01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1772805" y="1389843"/>
            <a:ext cx="19425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微软雅黑" panose="020b0503020204020204" pitchFamily="34" charset="-122"/>
                <a:ea typeface="微软雅黑" panose="020b0503020204020204" pitchFamily="34" charset="-122"/>
              </a:rPr>
              <a:t>识文本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853290" y="2169827"/>
            <a:ext cx="9428480" cy="18148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  <a:buSzTx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略读课文，说说下面的人物分别与小茅屋有过什么故事？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spcBef>
                <a:spcPct val="50000"/>
              </a:spcBef>
              <a:buSzTx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“我”和老余   瑶族老人   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spcBef>
                <a:spcPct val="50000"/>
              </a:spcBef>
              <a:buSzTx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一群哈尼小姑娘   解放军战士   梨花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3895" y="3984625"/>
            <a:ext cx="3264535" cy="21628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602615" y="1391285"/>
            <a:ext cx="1057910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“我”和老余：</a:t>
            </a:r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瑶族老人：</a:t>
            </a:r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一群哈尼小姑娘：</a:t>
            </a:r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解放军战士：</a:t>
            </a:r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梨花：</a:t>
            </a:r>
            <a:endParaRPr lang="zh-CN" altLang="en-US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TextBox 8"/>
          <p:cNvSpPr txBox="1"/>
          <p:nvPr/>
        </p:nvSpPr>
        <p:spPr>
          <a:xfrm>
            <a:off x="2690495" y="1391285"/>
            <a:ext cx="815721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在大山深处的梨树林边，发现了小茅屋；在小茅屋中受到照料，得到了食宿帮助；第二天和瑶族老人一起为小茅屋房顶加草，挖排水沟。</a:t>
            </a:r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extBox 8"/>
          <p:cNvSpPr txBox="1"/>
          <p:nvPr/>
        </p:nvSpPr>
        <p:spPr>
          <a:xfrm>
            <a:off x="2020570" y="3070225"/>
            <a:ext cx="916114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打猎迷路，在小茅屋中得到照料，很感激；专门到小茅屋送粮食，方便路人；和“我”、老余一起修葺小茅屋。</a:t>
            </a:r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TextBox 8"/>
          <p:cNvSpPr txBox="1"/>
          <p:nvPr/>
        </p:nvSpPr>
        <p:spPr>
          <a:xfrm>
            <a:off x="2895600" y="4178300"/>
            <a:ext cx="71894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照料小茅屋。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TextBox 8"/>
          <p:cNvSpPr txBox="1"/>
          <p:nvPr/>
        </p:nvSpPr>
        <p:spPr>
          <a:xfrm>
            <a:off x="2294255" y="4715510"/>
            <a:ext cx="855408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向雷锋同志学习，为方便过路人，建造小茅屋。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391920" y="5269230"/>
            <a:ext cx="80772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被解放军战士为人民服务的精神感动，照料小茅屋。</a:t>
            </a: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9256395" y="4895850"/>
            <a:ext cx="2938780" cy="19634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矩形 44"/>
          <p:cNvSpPr/>
          <p:nvPr/>
        </p:nvSpPr>
        <p:spPr>
          <a:xfrm>
            <a:off x="935840" y="1757712"/>
            <a:ext cx="58724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  <a:buSzTx/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以上人物，谁是小茅屋的主人呢？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Rectangle 10"/>
          <p:cNvSpPr/>
          <p:nvPr/>
        </p:nvSpPr>
        <p:spPr>
          <a:xfrm>
            <a:off x="935771" y="2832989"/>
            <a:ext cx="10652344" cy="2797511"/>
          </a:xfrm>
          <a:prstGeom prst="rect">
            <a:avLst/>
          </a:prstGeom>
          <a:solidFill>
            <a:schemeClr val="accent6">
              <a:lumMod val="75000"/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0" name="Rectangle 10"/>
          <p:cNvSpPr/>
          <p:nvPr/>
        </p:nvSpPr>
        <p:spPr>
          <a:xfrm>
            <a:off x="1407000" y="2956647"/>
            <a:ext cx="9709885" cy="2550196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011029" y="3362697"/>
            <a:ext cx="781079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457200" algn="l" defTabSz="913765" rtl="0" eaLnBrk="1" latinLnBrk="0" hangingPunct="1">
              <a:lnSpc>
                <a:spcPct val="150000"/>
              </a:lnSpc>
              <a:defRPr sz="2400" kern="12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</a:rPr>
              <a:t> 他们都为小茅屋做出了贡献，都是小茅屋的主人。</a:t>
            </a:r>
            <a:endParaRPr lang="zh-CN" altLang="en-US" sz="2800">
              <a:solidFill>
                <a:schemeClr val="tx1"/>
              </a:solidFill>
            </a:endParaRPr>
          </a:p>
        </p:txBody>
      </p:sp>
      <p:pic>
        <p:nvPicPr>
          <p:cNvPr id="20" name="图片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770" y="2832989"/>
            <a:ext cx="2075259" cy="161870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41517" y="1296781"/>
            <a:ext cx="10513168" cy="6724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noProof="1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任务一：学习文章巧妙的构思，理解设置悬念和误会的表达效果</a:t>
            </a:r>
            <a:endParaRPr lang="zh-CN" altLang="en-US" sz="2800" kern="100" noProof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42232" y="1969236"/>
            <a:ext cx="10311686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kern="1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 kern="1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文章围绕“两次误会、三个悬念、五件好事”来写，请同学们分别在文中找出来。</a:t>
            </a:r>
            <a:endParaRPr lang="zh-CN" altLang="en-US" sz="2800" kern="1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96309" y="3165160"/>
            <a:ext cx="3628582" cy="2413006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942232" y="3449974"/>
            <a:ext cx="238279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两次误会：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59844" y="4208668"/>
            <a:ext cx="6785390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13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14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两个自然段：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误会瑶族老人是主人。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59844" y="5799348"/>
            <a:ext cx="9051512" cy="6376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30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－</a:t>
            </a:r>
            <a:r>
              <a:rPr lang="en-US" altLang="zh-CN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32</a:t>
            </a:r>
            <a:r>
              <a:rPr lang="zh-CN" altLang="en-US" sz="28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两个自然段：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误会房子是哈尼小姑娘盖的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298329" y="1634849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三个悬念：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298329" y="2371175"/>
            <a:ext cx="8425784" cy="711547"/>
            <a:chOff x="1049520" y="2363389"/>
            <a:chExt cx="8425784" cy="711547"/>
          </a:xfrm>
        </p:grpSpPr>
        <p:sp>
          <p:nvSpPr>
            <p:cNvPr id="2" name="文本框 1"/>
            <p:cNvSpPr txBox="1"/>
            <p:nvPr/>
          </p:nvSpPr>
          <p:spPr>
            <a:xfrm>
              <a:off x="1049520" y="2457553"/>
              <a:ext cx="84257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</a:t>
              </a:r>
              <a:r>
                <a:rPr lang="en-US" altLang="zh-CN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</a:t>
              </a:r>
              <a:r>
                <a:rPr lang="zh-CN" altLang="en-US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  <a:r>
                <a:rPr lang="en-US" altLang="zh-CN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7</a:t>
              </a:r>
              <a:r>
                <a:rPr lang="zh-CN" altLang="en-US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、</a:t>
              </a:r>
              <a:r>
                <a:rPr lang="en-US" altLang="zh-CN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8</a:t>
              </a:r>
              <a:r>
                <a:rPr lang="zh-CN" altLang="en-US" sz="28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自然段：</a:t>
              </a:r>
              <a:r>
                <a:rPr lang="zh-CN" altLang="en-US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这是什么人的房子呢？</a:t>
              </a:r>
              <a:endPara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1178876" y="2363389"/>
              <a:ext cx="6865194" cy="711547"/>
            </a:xfrm>
            <a:prstGeom prst="rect">
              <a:avLst/>
            </a:prstGeom>
            <a:noFill/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298329" y="3513139"/>
            <a:ext cx="8584810" cy="711547"/>
            <a:chOff x="1049520" y="3334836"/>
            <a:chExt cx="8584810" cy="711547"/>
          </a:xfrm>
        </p:grpSpPr>
        <p:sp>
          <p:nvSpPr>
            <p:cNvPr id="5" name="矩形 4"/>
            <p:cNvSpPr/>
            <p:nvPr/>
          </p:nvSpPr>
          <p:spPr>
            <a:xfrm>
              <a:off x="1049520" y="3429000"/>
              <a:ext cx="858481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12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－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14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自然段：</a:t>
              </a:r>
              <a:r>
                <a:rPr lang="zh-CN" altLang="en-US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你猜这家主人是干什么的？</a:t>
              </a:r>
              <a:endPara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1178876" y="3334836"/>
              <a:ext cx="7726585" cy="711547"/>
            </a:xfrm>
            <a:prstGeom prst="rect">
              <a:avLst/>
            </a:prstGeom>
            <a:noFill/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1298329" y="4699932"/>
            <a:ext cx="9777506" cy="711547"/>
            <a:chOff x="1049520" y="4312235"/>
            <a:chExt cx="9777506" cy="711547"/>
          </a:xfrm>
        </p:grpSpPr>
        <p:sp>
          <p:nvSpPr>
            <p:cNvPr id="8" name="矩形 7"/>
            <p:cNvSpPr/>
            <p:nvPr/>
          </p:nvSpPr>
          <p:spPr>
            <a:xfrm>
              <a:off x="1049520" y="4406399"/>
              <a:ext cx="977750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（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29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－</a:t>
              </a:r>
              <a:r>
                <a:rPr lang="en-US" altLang="zh-CN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32</a:t>
              </a:r>
              <a:r>
                <a:rPr lang="zh-CN" altLang="en-US" sz="2800">
                  <a:solidFill>
                    <a:srgbClr val="23222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自然段：</a:t>
              </a:r>
              <a:r>
                <a:rPr lang="zh-CN" altLang="en-US" sz="28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解放军叔叔为什么要建房子？</a:t>
              </a:r>
              <a:endPara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1178876" y="4312235"/>
              <a:ext cx="8084394" cy="711547"/>
            </a:xfrm>
            <a:prstGeom prst="rect">
              <a:avLst/>
            </a:prstGeom>
            <a:noFill/>
            <a:ln w="190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3626" y="3082722"/>
            <a:ext cx="3127519" cy="378594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/>
        </p:nvSpPr>
        <p:spPr>
          <a:xfrm>
            <a:off x="914400" y="1588959"/>
            <a:ext cx="6589703" cy="637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“五件好事”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按人物出场顺序，分别是：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62" b="2946"/>
          <a:stretch>
            <a:fillRect/>
          </a:stretch>
        </p:blipFill>
        <p:spPr>
          <a:xfrm>
            <a:off x="8179179" y="1812848"/>
            <a:ext cx="3519056" cy="4388657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1161250" y="2226634"/>
            <a:ext cx="7240627" cy="397487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200000"/>
              </a:lnSpc>
            </a:pPr>
            <a:r>
              <a:rPr lang="zh-CN" altLang="en-US" sz="26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①十几年前解放军路过建小茅屋； </a:t>
            </a:r>
            <a:endParaRPr lang="en-US" altLang="zh-CN" sz="2600">
              <a:solidFill>
                <a:srgbClr val="2322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26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②梨花姑娘照料小茅屋；</a:t>
            </a:r>
            <a:endParaRPr lang="en-US" altLang="zh-CN" sz="2600">
              <a:solidFill>
                <a:srgbClr val="2322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26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③梨花姑娘出嫁后妹妹接着照料小茅屋；</a:t>
            </a:r>
            <a:endParaRPr lang="en-US" altLang="zh-CN" sz="2600">
              <a:solidFill>
                <a:srgbClr val="2322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26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④瑶族老人借住照看小茅屋；</a:t>
            </a:r>
            <a:endParaRPr lang="en-US" altLang="zh-CN" sz="2600">
              <a:solidFill>
                <a:srgbClr val="2322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>
              <a:lnSpc>
                <a:spcPct val="200000"/>
              </a:lnSpc>
            </a:pPr>
            <a:r>
              <a:rPr lang="zh-CN" altLang="en-US" sz="2600">
                <a:solidFill>
                  <a:srgbClr val="23222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⑤“我们”路过住宿，修屋。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943502" y="1420769"/>
            <a:ext cx="10486497" cy="6915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33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600" kern="1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en-US" sz="2600" kern="1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小组合作议一议，文章设置这些误会和悬念有什么好处？</a:t>
            </a:r>
            <a:endParaRPr lang="zh-CN" altLang="en-US" sz="2600" kern="10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762000" y="2542540"/>
            <a:ext cx="10779125" cy="2715895"/>
            <a:chOff x="762001" y="2343525"/>
            <a:chExt cx="10667998" cy="2495017"/>
          </a:xfrm>
        </p:grpSpPr>
        <p:sp>
          <p:nvSpPr>
            <p:cNvPr id="12" name="文本框 11"/>
            <p:cNvSpPr txBox="1"/>
            <p:nvPr/>
          </p:nvSpPr>
          <p:spPr>
            <a:xfrm>
              <a:off x="943503" y="2345552"/>
              <a:ext cx="10486496" cy="22890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6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悬念和误会的安排和展开，</a:t>
              </a:r>
              <a:r>
                <a:rPr lang="zh-CN" altLang="en-US" sz="26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使文章波澜起伏、扣人心弦，增强了读者的阅读兴趣</a:t>
              </a:r>
              <a:r>
                <a:rPr lang="zh-CN" altLang="en-US" sz="26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。</a:t>
              </a:r>
              <a:endParaRPr lang="zh-CN" altLang="en-US" sz="2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26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三个悬念、两次误会，环环相扣、层层递进，从“我”和老余发现小茅屋之后，全文便围绕“小茅屋的主人是谁”来推进故事情节的发展。</a:t>
              </a:r>
              <a:endParaRPr lang="zh-CN" altLang="en-US" sz="2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4" name="矩形: 对角圆角 1"/>
            <p:cNvSpPr/>
            <p:nvPr/>
          </p:nvSpPr>
          <p:spPr>
            <a:xfrm>
              <a:off x="762001" y="2343525"/>
              <a:ext cx="10667998" cy="2495017"/>
            </a:xfrm>
            <a:prstGeom prst="round2DiagRect">
              <a:avLst>
                <a:gd name="adj1" fmla="val 16667"/>
                <a:gd name="adj2" fmla="val 0"/>
              </a:avLst>
            </a:prstGeom>
            <a:noFill/>
            <a:ln w="19050">
              <a:solidFill>
                <a:srgbClr val="22232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0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1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53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633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https://d.book118.com/838064001004006024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​​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Calibri Light</vt:lpstr>
      <vt:lpstr>微软雅黑 Light</vt:lpstr>
      <vt:lpstr>微软雅黑</vt:lpstr>
      <vt:lpstr>黑体</vt:lpstr>
      <vt:lpstr>楷体</vt:lpstr>
      <vt:lpstr>Times New Roman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2024-08-30T20:52:40.487</cp:lastPrinted>
  <dcterms:created xsi:type="dcterms:W3CDTF">2024-08-30T12:52:40Z</dcterms:created>
  <dcterms:modified xsi:type="dcterms:W3CDTF">2024-08-30T12:52:42Z</dcterms:modified>
</cp:coreProperties>
</file>