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4E3E7-EB7C-4DCE-8233-946F78372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A552F-C783-4120-B6B4-C72713749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92A4B-CB11-4450-9196-762DCCA92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A4692-D9E6-41BA-AD7A-55E777AE4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20D69-9F61-4ACE-A815-70B1B01C1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35BDE1-2320-47E4-9D17-3F4F61C78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7D8471-F060-4A35-9402-37179777F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161A2-FE59-4DFB-8883-8B28A776E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EE22D-7974-4883-892A-139E04605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2BC3C-6836-4D73-83CD-05E8BDFD6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A9FCC-3338-453D-88C4-C8EF4A114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64033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通用汽车供应商管理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供应商合作关系建立与维护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供应商绩效管理与改进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采购策略制定及实施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了解供应商市场的基本情况，包括供应商数量、分布、行业地位等。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分析供应商之间的竞争关系，评估各供应商的优劣势。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识别供应商市场存在的风险，如供应链中断、价格波动等。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供应商市场调查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明确供应商应具备的资质条件，如质量管理体系认证、环保认证等。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资质要求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要求供应商提供相关的证明文件，如营业执照、税务登记证等。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证明文件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对供应商进行现场考察，了解其生产环境、设备状况、员工素质等。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现场考察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供应商资质审查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评估供应商的价格水平，包括报价合理性、价格稳定性等。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交期评估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评估供应商的服务水平，包括响应速度、问题解决能力等。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评估供应商的产品质量，包括合格率、退货率、客户投诉率等。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评估供应商的交货期表现，包括准时交货率、交货周期等。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供应商评估标准制定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对评估过程中发现的问题，要求供应商进行持续改进，提高供应商的整体水平。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对各项评估数据进行综合分析，得出各供应商的评分和排名。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决策依据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根据评估结果，为选择合适的供应商提供决策依据。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评估结果分析与决策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供应商合作关系建立与维护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明确双方合作范围、产品规格、质量标准、交货期限、价格条款等。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合作协议内容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协议签订流程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792" r="20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协议执行与监管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经过双方充分协商，达成一致后签订合作协议，确保双方权益得到保障。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设立专门的协议执行团队，负责监督协议的执行情况，确保供应商按照协议要求履行义务。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合作协议签订与执行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供应商责任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提供符合质量标准和交货期限的产品，积极配合通用汽车的生产计划和需求变化。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通用汽车责任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及时支付货款，提供必要的技术支持和市场信息，帮助供应商提高产品质量和降低成本。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双方共同责任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保持沟通畅通，共同解决合作过程中出现的问题，推动合作关系不断发展和深化。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双方责任与义务明确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问题发现与反馈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建立有效的问题反馈机制，确保双方能够及时发现和记录合作过程中出现的问题。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问题分析与解决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针对问题进行分析，找出根本原因，制定解决方案并实施，确保问题得到妥善解决。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经验总结与预防措施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对问题解决过程进行总结，提炼经验教训，制定预防措施，避免类似问题再次发生。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合作过程中问题解决机制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合作计划制定与实施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根据合作目标，制定具体的合作计划和时间表，明确双方的责任和任务，确保计划得到有效实施。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合作关系评估与调整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定期对合作关系进行评估，根据评估结果对合作计划和目标进行调整，推动合作关系不断发展和优化。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合作目标设定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制定明确的长期合作目标，包括提高产品质量、降低成本、增强供应链稳定性等。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长期合作关系发展规划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供应商绩效管理与改进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32" r="1743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根据供应商业务特点和通用汽车的要求，设定质量、交货期、成本、服务等方面的KPIs。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关键绩效指标（KPIs）设定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按照业务需求和供应商特点，设定合适的考核周期，如季度、半年或年度考核。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与供应商充分沟通，设定具体、可衡量的绩效目标，确保双方对绩效要求有清晰的理解。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绩效目标设定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绩效指标设定及考核周期安排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考核结果反馈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在考核周期结束后，及时向供应商反馈考核结果，包括各KPI的达成情况和总体评价。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针对未达到绩效目标的问题，进行深入分析，找出根本原因。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与供应商保持密切沟通，就考核结果进行充分交流，听取供应商的意见和建议。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绩效考核结果反馈与沟通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为供应商提供必要的资源支持，如技术、资金等方面的援助，确保改进措施的有效实施。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跟踪验证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对改进措施的执行情况进行跟踪验证，确保措施的有效性和实施成果。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根据问题诊断结果，制定具体的改进措施，明确改进目标和时间表。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针对问题制定改进措施并跟踪验证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https://d.book118.com/838064033126006026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2024-09-04T08:13:39.679</cp:lastPrinted>
  <dcterms:created xsi:type="dcterms:W3CDTF">2024-09-04T00:13:39Z</dcterms:created>
  <dcterms:modified xsi:type="dcterms:W3CDTF">2024-09-04T00:13:41Z</dcterms:modified>
</cp:coreProperties>
</file>