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5364D0-36C3-4587-918A-5AD49839AC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A78250-4434-4891-87CC-857FC0AE4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66C4E-A339-4FFB-8382-D7B1F126B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98CB1E-3D55-4345-9B8A-9A713E8F2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3A9A6B-FBC6-4E98-B9E5-C00D3F38D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15EFB9-6389-46BC-AB95-1845590A5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2ADECB-A15B-480C-8EB3-426AD527F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7CE32C-8E12-4926-8A6E-88C7AEE78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C49180-1EAB-410C-A64E-E29518932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56F15F-52B9-4C3F-B881-6AF5ACE59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7CACB2-3A9E-4ACA-9083-A484660BE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640640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企业商业竞争法律法规与案例分析培训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商业竞争法律法规概述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商业竞争法律法规详解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案例分析：商业竞争法律实践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企业如何应对商业竞争法律风险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通过培训，使企业管理人员和员工充分了解商业竞争法律法规，增强法律意识，规范企业行为。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458" r="8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提高法律意识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通过案例分析，使企业了解商业竞争中的法律风险点，掌握风险防范和应对措施，减少企业损失。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防范法律风险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通过学习和掌握商业竞争法律法规，使企业能够在合法合规的前提下，更好地运用市场规则，提升企业的市场竞争力。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提升竞争力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培训内容和安排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反垄断法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深入剖析反垄断法的相关条款，阐述垄断行为的判定标准、反垄断调查和处罚程序。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反不正当竞争法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详细解读反不正当竞争法的各项规定，包括不正当竞争行为的定义、类型和法律责任。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商业竞争法律法规概述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介绍商业竞争法律法规的体系、基本原则和核心内容。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知识产权保护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阐述知识产权的重要性，介绍专利、商标、著作权等知识产权的申请、保护和实施策略。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结合典型案例，分析商业竞争中的法律问题和风险点，探讨应对策略和解决方案。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商业竞争法律法规概述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商业竞争法旨在维护市场公平竞争，防止不正当竞争行为对市场秩序的破坏。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公平竞争原则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自由竞争原则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917" b="12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诚信原则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463" r="1346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商业竞争法保障市场主体的自由竞争权利，禁止任何形式的限制竞争行为。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商业竞争法要求市场主体在竞争中遵守诚信原则，不得采取欺诈、误导等不正当手段获取竞争优势。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商业竞争法的基本原则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商业竞争法适用于商品市场的竞争行为，包括商品的生产、销售、宣传等方面。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796" r="15796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商品市场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商业竞争法同样适用于服务市场的竞争行为，包括服务的提供、质量、价格等方面。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服务市场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商业竞争法还适用于要素市场的竞争行为，如劳动力市场、资本市场、技术市场等。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要素市场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商业竞争法的适用范围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559" r="255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465" b="546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商业竞争法的监管机构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国家市场监督管理总局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作为国务院直属机构，负责全国市场的综合监督管理，包括商业竞争行为的监管。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地方市场监管部门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各级地方市场监管部门在各自辖区内负责商业竞争行为的监管工作，维护市场秩序和公平竞争。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行业监管机构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针对特定行业的监管机构，如银行业监督管理委员会、证券监督管理委员会等，也负责相关行业的商业竞争行为监管。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商业竞争法律法规详解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主要内容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对不正当竞争行为进行定义和分类，规定相应的法律责任和处罚措施。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保护市场公平竞争，制止不正当竞争行为，维护消费者和经营者合法权益。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结合具体案例，分析不正当竞争行为的构成要件、法律责任及如何避免和应对。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58" r="14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292" r="142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167" r="151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反不正当竞争法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主要内容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规定垄断行为的种类、构成要件、法律责任和处罚措施，明确反垄断执法机构的职责和权限。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通过具体案例，讲解垄断行为的识别、反垄断调查的程序和应对策略。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预防和制止垄断行为，保护市场公平竞争，提高经济运行效率，维护消费者利益和社会公共利益。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反垄断法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结合具体案例，分析价格违法行为的构成要件、法律责任及如何避免和应对。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规范价格行为，发挥价格合理配置资源的作用，稳定市场价格总水平，保护消费者和经营者的合法权益。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规定价格的种类、定价原则、价格干预措施和价格违法行为的法律责任。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规范广告活动，保护消费者合法权益，促进广告业健康发展，维护社会经济秩序。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立法目的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958" r="1195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规定广告的基本原则、广告主的义务、广告发布者的责任、广告监管机构的职责和权限等。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通过具体案例，讲解虚假广告、违法广告的识别、法律责任及如何避免和应对。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https://d.book118.com/838064064034006023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2024-08-29T16:19:41.175</cp:lastPrinted>
  <dcterms:created xsi:type="dcterms:W3CDTF">2024-08-29T08:19:41Z</dcterms:created>
  <dcterms:modified xsi:type="dcterms:W3CDTF">2024-08-29T08:19:43Z</dcterms:modified>
</cp:coreProperties>
</file>