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B5BCE-133C-4E90-A221-C563AF83D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7C4B7-FBCB-46CA-9C18-88D34B71C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E159F-3E53-4C4A-9DE7-1A420C1919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524A97-2286-4B33-9FD8-AC1FE0349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24B534E-9F20-425C-A129-46306D878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065369-8D74-4C5C-BED8-90C411B93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090DA2-F7AC-4022-9545-F07914BA7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E3609F-3645-41CD-8397-B7A5B5A84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397F27-8047-4914-9D57-D0EFEFBFA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09F78A-A5ED-466F-A567-51594E16B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1C9EB-7207-49DD-8F8E-F8E03B82B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emf" /><Relationship Id="rId3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6511504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皮疹护理个案汇报PPT\n## 1.皮疹的基本概念与分类\n### 1.1皮疹的定义与成因\n### 1.2皮疹的分类及特点\n### 1.3皮疹的常见症状与表现\n## 2.皮疹的诊断方法与评估\n### 2.1皮疹的诊断流程与注意事项\n### 2.2皮疹的实验室检查与诊断方法\n### 2.3皮疹的严重程度评估与分级\n## 3.皮疹的护理原则与方法\n### 3.1皮疹的一般护理措施\n### 3.2皮疹的局部护理方法\n### 3.3皮疹的心理护理与支持\n## 4.皮疹护理个案分析与讨论\n### 4.1个案基本情况与病史\n### 4.2皮疹的诊断与评估过程\n### 4.3护理措施的实施与效果评估\n## 5.皮疹护理的实践经验与教训\n### 5.1皮疹护理的成功案例与经验\n### 5.2皮疹护理的失败案例与教训\n### 5.3提高皮疹护理效果的策略与建议\n## 6.皮疹护理的未来发展趋势与挑战\n### 6.1皮疹护理的研究方向与进展\n### 6.2皮疹护理的技术创新与应用\n### 6.3皮疹护理未来面临的挑战与机遇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皮疹护理个案汇报PPT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3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皮疹的基本概念与分类</a:t>
            </a:r>
            <a:endParaRPr/>
          </a:p>
        </p:txBody>
      </p:sp>
      <p:sp>
        <p:nvSpPr>
          <p:cNvPr id="64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2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2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皮肤颜色、形状、纹理等发生变化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可能由多种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引起，如感染、过敏、自身免疫等</a:t>
                </a:r>
                <a:endParaRPr/>
              </a:p>
            </p:txBody>
          </p:sp>
          <p:sp>
            <p:nvSpPr>
              <p:cNvPr id="13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皮疹是指皮肤上出现的异常改变</a:t>
                </a:r>
                <a:endParaRPr/>
              </a:p>
            </p:txBody>
          </p:sp>
          <p:sp>
            <p:nvSpPr>
              <p:cNvPr id="13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3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感染性皮疹：如病毒性、细菌性、真菌性等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过敏性皮疹：如药物过敏、食物过敏等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自身免疫性皮疹：如红斑狼疮、皮肌炎等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物理性皮疹：如晒伤、摩擦等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遗传性皮疹：如色素沉着、皮肤角化等</a:t>
                </a:r>
                <a:endParaRPr/>
              </a:p>
            </p:txBody>
          </p:sp>
          <p:sp>
            <p:nvSpPr>
              <p:cNvPr id="13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皮疹的成因复杂多样</a:t>
                </a:r>
                <a:endParaRPr/>
              </a:p>
            </p:txBody>
          </p:sp>
          <p:sp>
            <p:nvSpPr>
              <p:cNvPr id="13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皮疹的定义与成因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皮疹的分类及特点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1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皮疹的分类主要依据其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病因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临床表现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感染性皮疹：表现为红肿、热痛等炎症反应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过敏性皮疹：表现为红肿、瘙痒等过敏反应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自身免疫性皮疹：表现为皮肤炎症、溃疡等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物理性皮疹：表现为皮肤红肿、水疱等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遗传性皮疹：表现为皮肤色素沉着、角化等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不同类型的皮疹具有不同的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特点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治疗方法</a:t>
            </a:r>
            <a:endParaRPr/>
          </a:p>
        </p:txBody>
      </p:sp>
      <p:pic>
        <p:nvPicPr>
          <p:cNvPr id="142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4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皮疹的常见症状与表现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5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皮疹的常见症状包括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皮肤红肿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瘙痒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感染性皮疹：皮肤红肿、热痛、渗出物等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过敏性皮疹：皮肤红肿、瘙痒、水疱等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自身免疫性皮疹：皮肤炎症、溃疡、色素沉着等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物理性皮疹：皮肤红肿、水疱、脱皮等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遗传性皮疹：皮肤色素沉着、角化、皮肤增厚等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皮疹的表现因个体差异和病因不同而异</a:t>
            </a:r>
            <a:endParaRPr/>
          </a:p>
        </p:txBody>
      </p:sp>
      <p:cxnSp>
        <p:nvCxnSpPr>
          <p:cNvPr id="146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7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皮疹的诊断方法与评估</a:t>
            </a:r>
            <a:endParaRPr/>
          </a:p>
        </p:txBody>
      </p:sp>
      <p:sp>
        <p:nvSpPr>
          <p:cNvPr id="15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皮疹的诊断流程包括病史询问、体格检查、实验室检查等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病史询问：了解患者的皮疹发生时间、部位、诱因等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体格检查：观察皮疹的形状、颜色、大小等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实验室检查：如皮肤过敏原检测、免疫学检查等</a:t>
                </a:r>
                <a:endParaRPr/>
              </a:p>
            </p:txBody>
          </p:sp>
        </p:grpSp>
        <p:grpSp>
          <p:nvGrpSpPr>
            <p:cNvPr id="15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皮疹诊断的注意事项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注意皮疹的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诱因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注意皮疹的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伴随症状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，如发热、关节痛等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注意皮疹的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演变过程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，如是否加重或缓解</a:t>
                </a:r>
                <a:endParaRPr/>
              </a:p>
            </p:txBody>
          </p:sp>
        </p:grpSp>
      </p:grpSp>
      <p:sp>
        <p:nvSpPr>
          <p:cNvPr id="1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皮疹的诊断流程与注意事项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6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6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皮疹的实验室检查包括皮肤过敏原检测、免疫学检查等</a:t>
                </a:r>
                <a:endParaRPr/>
              </a:p>
            </p:txBody>
          </p:sp>
          <p:sp>
            <p:nvSpPr>
              <p:cNvPr id="16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皮肤过敏原检测：如皮肤点刺试验、血清过敏原检测等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免疫学检查：如抗核抗体、抗DNA抗体等</a:t>
                </a:r>
                <a:endParaRPr/>
              </a:p>
            </p:txBody>
          </p:sp>
        </p:grpSp>
        <p:grpSp>
          <p:nvGrpSpPr>
            <p:cNvPr id="16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7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皮疹的诊断方法</a:t>
                </a:r>
                <a:endParaRPr/>
              </a:p>
            </p:txBody>
          </p:sp>
          <p:sp>
            <p:nvSpPr>
              <p:cNvPr id="17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根据病史和体格检查进行初步诊断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结合实验室检查结果进行确诊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注意排除其他类似疾病的可能性</a:t>
                </a:r>
                <a:endParaRPr/>
              </a:p>
            </p:txBody>
          </p:sp>
          <p:sp>
            <p:nvSpPr>
              <p:cNvPr id="17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皮疹的实验室检查与诊断方法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皮疹的严重程度评估主要依据皮疹面积、炎症程度、伴随症状等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皮疹面积：可分为局部、散发、泛发等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炎症程度：可分为轻度、中度、重度等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伴随症状：如发热、关节痛、瘙痒等</a:t>
                </a:r>
                <a:endParaRPr/>
              </a:p>
            </p:txBody>
          </p:sp>
        </p:grpSp>
        <p:grpSp>
          <p:nvGrpSpPr>
            <p:cNvPr id="18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皮疹的分级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轻度：皮疹面积较小，炎症程度较轻，无伴随症状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中度：皮疹面积较大，炎症程度较重，有轻度伴随症状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重度：皮疹面积广泛，炎症程度严重，有重度伴随症状</a:t>
                </a:r>
                <a:endParaRPr/>
              </a:p>
            </p:txBody>
          </p: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皮疹的严重程度评估与分级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皮疹的护理原则与方法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皮疹的一般护理措施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皮疹的一般护理措施包括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保持皮肤清洁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避免刺激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保持舒适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保持皮肤清洁：定期清洁皮疹部位，避免细菌感染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避免刺激：避免使用刺激性强的药物和护肤品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保持舒适：穿着宽松、透气的衣物，避免摩擦皮疹部位</a:t>
            </a:r>
            <a:endParaRPr/>
          </a:p>
        </p:txBody>
      </p:sp>
      <p:cxnSp>
        <p:nvCxnSpPr>
          <p:cNvPr id="12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6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皮疹的局部护理方法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7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皮疹的局部护理方法包括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消炎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保湿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清洁：使用温和的皮肤清洁剂清洁皮疹部位，避免感染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消炎：使用消炎药膏、冰敷等方法减轻炎症反应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保湿：使用保湿霜、乳液等保持皮肤水分，促进皮肤修复</a:t>
            </a:r>
            <a:endParaRPr/>
          </a:p>
        </p:txBody>
      </p:sp>
      <p:cxnSp>
        <p:nvCxnSpPr>
          <p:cNvPr id="18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皮疹的心理护理与支持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皮疹的心理护理与支持包括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心理疏导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健康教育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家庭支持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心理疏导：了解患者的心理状况，给予关心和支持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健康教育：向患者讲解皮疹的病因、治疗和预防知识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家庭支持：鼓励家属参与患者的护理，提供情感支持</a:t>
            </a:r>
            <a:endParaRPr/>
          </a:p>
        </p:txBody>
      </p:sp>
      <p:cxnSp>
        <p:nvCxnSpPr>
          <p:cNvPr id="2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https://d.book118.com/838065115043006037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皮疹护理个案汇报PPT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2024-09-17T01:51:27.229</cp:lastPrinted>
  <dcterms:created xsi:type="dcterms:W3CDTF">2024-09-16T17:51:27Z</dcterms:created>
  <dcterms:modified xsi:type="dcterms:W3CDTF">2024-09-16T17:51:29Z</dcterms:modified>
</cp:coreProperties>
</file>