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4B6296-C26B-4551-B096-84ADF9E6F0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539214-73F9-4892-B483-5349EA0113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D5FDFE-2BE6-46B2-98D9-D9972C57AC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E0B98A3-30B6-4C73-A843-D4202C58D1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DE1A55B-A400-4F1E-809D-2D168BD954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5250B8C-CD6E-44E5-8F40-BB32394D9C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151A0DA-021E-4974-B196-0F76E68177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5BEBFCC-9FBF-4096-9A88-9711431249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9EC0BBD-3CEF-45FF-A95D-435C322099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B404AA-ECD1-4419-8562-5F955BA6BF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DA5FF0-C882-4640-991A-875E9CCB48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38065120050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71826" y="1169431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金属复合材料项目运营方案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3429000"/>
            <a:ext cx="6934200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30783" y="3943350"/>
            <a:ext cx="6934200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XX-01-14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366247" y="1450250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项目背景与目标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产品研发与技术创新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生产制造与供应链管理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市场营销策略与推广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质量控制与持续改进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风险评估与应对措施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总结回顾与未来发展规划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80845" y="1857940"/>
            <a:ext cx="261175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13810" y="2892743"/>
            <a:ext cx="4606596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4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CONTENT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577566" y="3267201"/>
            <a:ext cx="6115050" cy="181903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项目背景与目标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577566" y="1758043"/>
            <a:ext cx="215265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市场规模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金属复合材料市场规模逐年增长，应用领域不断拓展，市场需求持续旺盛。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竞争态势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市场上存在多家金属复合材料生产企业，竞争激烈，但各企业产品同质化严重，缺乏创新。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随着科技进步和产业升级，金属复合材料将向高性能、多功能、环保等方向发展。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金属复合材料市场现状及趋势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992337" y="2672075"/>
            <a:ext cx="2207272" cy="220727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76903" y="1099688"/>
            <a:ext cx="4352925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334724" y="1099688"/>
            <a:ext cx="4495800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334724" y="2964493"/>
            <a:ext cx="4495800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334724" y="4921535"/>
            <a:ext cx="4495800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76903" y="4921535"/>
            <a:ext cx="4410075" cy="638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76903" y="2964493"/>
            <a:ext cx="4352925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76903" y="1462400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目标：通过本项目的实施，开发出具有自主知识产权的高性能金属复合材料，实现产业化生产，提高市场占有率。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76903" y="3348767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预期成果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76903" y="5308631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获得多项专利技术；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334724" y="1462400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建立完善的生产线和质量控制体系；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334724" y="3348767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实现年产值XX亿元；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334724" y="5308631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带动相关产业发展，提升行业整体水平。</a:t>
            </a:r>
          </a:p>
        </p:txBody>
      </p:sp>
      <p:sp>
        <p:nvSpPr>
          <p:cNvPr id="15" name="Freeform 15"/>
          <p:cNvSpPr/>
          <p:nvPr/>
        </p:nvSpPr>
        <p:spPr>
          <a:xfrm>
            <a:off x="5496912" y="3176650"/>
            <a:ext cx="1198122" cy="1198122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项目目标与预期成果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研发团队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生产团队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市场团队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管理团队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项目团队组成及分工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负责金属复合材料的研发、试验和优化工作，解决技术难题，提高产品性能。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负责市场调研、品牌推广和销售工作，拓展市场份额，提高产品知名度。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负责生产线的建设、调试和日常运行维护，确保产品质量和生产效率。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负责项目整体规划、资源协调和进度把控工作，确保项目顺利实施。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577566" y="3267201"/>
            <a:ext cx="6115050" cy="181903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产品研发与技术创新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577566" y="1758043"/>
            <a:ext cx="215265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9393" r="2939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0729" r="1072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根据项目需求和产品性能要求，选择适合的金属基体和增强体材料，如铝合金、钛合金、钢铁等。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材料选择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通过合金化、热处理、表面改性等手段，优化金属材料的力学性能、耐腐蚀性能、耐磨性能等。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材料性能优化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金属材料选择及性能优化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根据产品结构和性能要求，选择合适的复合工艺，如粉末冶金、铸造、轧制、挤压等。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针对现有复合工艺存在的问题，进行工艺参数优化、工艺流程改进，提高产品质量和生产效率。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复合工艺研究与改进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工艺优化与改进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复合工艺选择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性能检测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采用先进的检测设备和手段，对金属复合材料的力学性能、物理性能、化学性能等进行全面检测。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性能评估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根据检测结果，对金属复合材料的性能进行综合评估，为后续产品研发和技术创新提供数据支持。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4969" r="24969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产品性能检测与评估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577566" y="3267201"/>
            <a:ext cx="6115050" cy="181903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生产制造与供应链管理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577566" y="1758043"/>
            <a:ext cx="215265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根据金属复合材料的特性和市场需求，设计高效、节能、环保的生产工艺流程，包括原料准备、熔炼、铸造、轧制、热处理、精整等工序。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工艺流程设计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通过持续改进和技术创新，优化生产工艺流程，提高生产效率、产品质量和资源利用率，降低生产成本和能耗。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工艺优化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生产工艺流程设计与优化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3500" r="23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设备选型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根据生产工艺流程和产能需求，选择先进、高效、稳定的的生产设备，如熔炼炉、铸造机、轧机、热处理设备等。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布局规划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合理规划设备布局，确保生产流程的顺畅和高效，减少物料搬运和等待时间，提高生产效率。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设备选型及布局规划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原材料采购与库存管理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原材料采购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建立稳定的原材料供应渠道，确保原材料的质量和供应的稳定性。根据生产计划和库存情况，制定合理的采购计划，降低采购成本。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库存管理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建立科学的库存管理制度，根据生产计划和实际需求，合理控制库存水平，避免库存积压和浪费。同时，加强库存物料的保管和养护，确保物料的质量和可用性。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577566" y="3267201"/>
            <a:ext cx="6115050" cy="181903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市场营销策略与推广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577566" y="1758043"/>
            <a:ext cx="215265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https://d.book118.com/838065120050006031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23283D"/>
      </a:dk1>
      <a:lt1>
        <a:srgbClr val="F4F7FF"/>
      </a:lt1>
      <a:dk2>
        <a:srgbClr val="36324A"/>
      </a:dk2>
      <a:lt2>
        <a:srgbClr val="FFFFFF"/>
      </a:lt2>
      <a:accent1>
        <a:srgbClr val="485077"/>
      </a:accent1>
      <a:accent2>
        <a:srgbClr val="6382AD"/>
      </a:accent2>
      <a:accent3>
        <a:srgbClr val="757294"/>
      </a:accent3>
      <a:accent4>
        <a:srgbClr val="93AFCE"/>
      </a:accent4>
      <a:accent5>
        <a:srgbClr val="7186AF"/>
      </a:accent5>
      <a:accent6>
        <a:srgbClr val="AD99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2">
      <vt:lpstr>Arial</vt:lpstr>
      <vt:lpstr>Calibri</vt:lpstr>
      <vt:lpstr>STSong</vt:lpstr>
      <vt:lpstr>Microsoft Yahei</vt:lpstr>
      <vt:lpstr>PingFang SC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2024-09-08T06:40:23.737</cp:lastPrinted>
  <dcterms:created xsi:type="dcterms:W3CDTF">2024-09-07T22:40:23Z</dcterms:created>
  <dcterms:modified xsi:type="dcterms:W3CDTF">2024-09-07T22:40:26Z</dcterms:modified>
</cp:coreProperties>
</file>