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AAF5E7-0A09-4340-B07E-6294D96D5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7E05F9-2625-41F9-B38D-E2685E90E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41BF35-6556-40FC-84CE-EFD18C9D4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9E4BDA-9A33-4435-8800-7FC7B4C81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0E4A92-773A-42AB-9656-762C8D72C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8264FE-0CBA-4F75-A0D4-C53B40DA7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47926F-7A0B-400E-8FCE-890DCAAD8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BE31FE-94B2-4DDD-8396-00ECFA478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741A75-F59C-4C99-8E6F-55A858BCE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DF7649-0E90-47E7-97B8-ED77DC980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280433-3B80-44CE-BBD7-C99F08A4B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66050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慈善机构的国际合作与跨境援助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跨境援助策略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跨境援助案例分析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慈善机构概述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500" r="15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慈善机构定义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提供社会福利服务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推动社会公益事业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促进社会公平与和谐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慈善机构是指致力于推动社会公益事业、提供人道主义援助以及促进社会公平与和谐的非营利组织。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如教育、医疗、环保、文化等。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包括扶贫、济困、救灾、助残等。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倡导公平正义，关注弱势群体，缩小社会贫富差距。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208" r="172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政府加强对慈善事业的监管，推动慈善事业法制化、规范化。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慈善法规不断完善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越来越多的个人和企业加入到慈善事业中，形成多元化的慈善组织格局。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慈善组织数量不断增加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509" b="23509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慈善活动日益丰富：从传统的捐款捐物到现代的公益创投、影响力投资等，慈善活动的形式和内容不断创新。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108" r="110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854" b="785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慈善事业历史悠久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许多国家的慈善事业有着悠久的历史和深厚的文化底蕴。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慈善组织专业化程度高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国外慈善组织在项目管理、资金使用、志愿者培训等方面具有较高的专业化水平。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跨界合作与创新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国外慈善机构注重与其他领域和行业的合作，推动跨界创新和社会问题的解决。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528" r="2752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993" r="359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部分慈善机构面临资金筹措困难，影响公益项目的实施和效果。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资金筹措压力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一些慈善机构因管理不善或违规行为导致公众信任度下降，影响慈善事业的发展。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信任危机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人才短缺：慈善机构在吸引和留住优秀人才方面存在困难，制约了机构的发展和项目的实施。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330" b="330"/>
          <a:stretch>
            <a:fillRect/>
          </a:stretch>
        </p:blipFill>
        <p:spPr>
          <a:xfrm>
            <a:off x="763829" y="2145985"/>
            <a:ext cx="4887637" cy="2739226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政府对慈善事业的重视程度不断提高，为慈善机构提供了更多的政策支持和资金扶持。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政府支持力度加大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4292" r="24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社会参与意识增强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科技助力慈善创新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随着公民意识的提高和社会责任感的增强，越来越多的人愿意参与到慈善事业中。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互联网、大数据、人工智能等科技的发展为慈善事业提供了新的创新路径和解决方案。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国际合作重要性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2042" r="22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加强全球治理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国际合作有助于完善全球治理体系，提高应对全球性问题的能力。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应对全球性挑战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如气候变化、贫困、疾病等，需要各国共同努力，形成全球性的解决方案。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促进国际发展合作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通过国际合作，可以更有效地动员和分配资源，推动全球发展议程。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全球性问题需要全球解决方案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833" r="208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资源优化配置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国际合作可以促进慈善资源的优化配置，避免资源浪费和重复投入。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发挥各自优势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不同国家和地区的慈善机构在资金、技术、管理等方面具有各自优势，通过合作可以实现优势互补。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提升整体效益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通过国际合作，可以扩大慈善事业的影响力和覆盖面，提高整体效益。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资源共享与优势互补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国际合作有助于提高公众对慈善事业的认识和理解，增强社会参与意识。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增强公众意识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通过与国际同行交流合作，可以拓展慈善机构的国际视野，提高国际化水平。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拓展国际视野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国际合作有助于推动慈善事业的可持续发展，为构建人类命运共同体贡献力量。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1667" r="31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提升慈善事业影响力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跨境援助策略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通过收集和分析全球贫困数据，确定最需要援助的国家和地区。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分析全球贫困和援助需求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评估潜在受援国的政治稳定性和安全风险，以确保援助的有效性和安全性。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考虑政治稳定性和安全风险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深入研究受援国家和地区的文化、宗教和社会习俗，以便更好地理解和满足当地需求。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了解当地文化和习俗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确定受援国家和地区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确定优先领域和项目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根据需求和资源情况，确定援助的优先领域和项目，如教育、医疗、清洁水源等。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制定详细的项目计划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为每个援助项目制定详细的计划，包括目标、预算、时间表、人员配置和风险管理等。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与当地政府和社区合作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与受援国家和地区的政府、非政府组织和社区领袖建立联系，共同评估需求和制定援助计划。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29718" r="29718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评估需求和制定计划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https://d.book118.com/838066050007006036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2024-09-15T03:54:10.479</cp:lastPrinted>
  <dcterms:created xsi:type="dcterms:W3CDTF">2024-09-14T19:54:10Z</dcterms:created>
  <dcterms:modified xsi:type="dcterms:W3CDTF">2024-09-14T19:54:12Z</dcterms:modified>
</cp:coreProperties>
</file>