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9144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noProof="1">
                <a:latin typeface="Times New Roman" panose="02020603050405020304" charset="0"/>
              </a:defRPr>
            </a:lvl1pPr>
          </a:lstStyle>
          <a:p>
            <a:r>
              <a:rPr lang="en-US" altLang="zh-CN" smtClean="0"/>
              <a:t>.</a:t>
            </a:r>
            <a:r>
              <a:rPr lang="zh-CN" altLang="en-US" smtClean="0"/>
              <a:t>专业资料</a:t>
            </a:r>
            <a:r>
              <a:rPr lang="en-US" altLang="zh-CN" smtClean="0"/>
              <a:t>-</a:t>
            </a:r>
            <a:r>
              <a:rPr lang="zh-CN" altLang="en-US" smtClean="0"/>
              <a:t>医学专业课件</a:t>
            </a:r>
            <a:r>
              <a:rPr lang="en-US" altLang="zh-CN" smtClean="0"/>
              <a:t>.</a:t>
            </a:r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noProof="1" smtClean="0">
                <a:latin typeface="Times New Roman" panose="02020603050405020304" charset="0"/>
              </a:defRPr>
            </a:lvl1pPr>
          </a:lstStyle>
          <a:p>
            <a:fld id="{D2A48B96-639E-45A3-A0BA-2464DFDB1FAA}" type="datetimeFigureOut">
              <a:rPr lang="zh-CN" altLang="en-US"/>
              <a:t>2024/2/24</a:t>
            </a:fld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3076" name="幻灯片图像占位符 3"/>
          <p:cNvSpPr>
            <a:spLocks noGrp="1" noRot="1" noChangeAspect="1" noChangeArrowheads="1"/>
          </p:cNvSpPr>
          <p:nvPr>
            <p:ph type="sldImg" idx="4294967295"/>
          </p:nvPr>
        </p:nvSpPr>
        <p:spPr bwMode="auto"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srgbClr val="000000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7" name="备注占位符 4"/>
          <p:cNvSpPr>
            <a:spLocks noGrp="1" noChangeArrowheads="1"/>
          </p:cNvSpPr>
          <p:nvPr>
            <p:ph type="body" sz="quarter" idx="6"/>
          </p:nvPr>
        </p:nvSpPr>
        <p:spPr bwMode="auto"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noProof="1">
                <a:latin typeface="Times New Roman" panose="02020603050405020304" charset="0"/>
              </a:defRPr>
            </a:lvl1pPr>
          </a:lstStyle>
          <a:p>
            <a:r>
              <a:rPr lang="en-US" altLang="zh-CN" smtClean="0"/>
              <a:t>.</a:t>
            </a:r>
            <a:r>
              <a:rPr lang="zh-CN" altLang="en-US" smtClean="0"/>
              <a:t>精选课件讲课</a:t>
            </a:r>
            <a:r>
              <a:rPr lang="en-US" altLang="zh-CN" smtClean="0"/>
              <a:t>.</a:t>
            </a:r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noProof="1" smtClean="0">
                <a:latin typeface="Times New Roman" panose="02020603050405020304" charset="0"/>
              </a:defRPr>
            </a:lvl1pPr>
          </a:lstStyle>
          <a:p>
            <a:fld id="{9A5ACFAE-544E-40A3-B9A1-0B8288BB1EE9}" type="slidenum">
              <a:rPr lang="zh-CN" altLang="en-US"/>
              <a:t>‹#›</a:t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/>
  <p:notesStyle>
    <a:lvl1pPr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1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5122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5123" name="页眉占位符 3"/>
          <p:cNvSpPr>
            <a:spLocks noGrp="1" noChangeArrowheads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imes New Roman" panose="02020603050405020304" pitchFamily="18" charset="0"/>
              </a:rPr>
              <a:t>.卫生.</a:t>
            </a:r>
          </a:p>
        </p:txBody>
      </p:sp>
      <p:sp>
        <p:nvSpPr>
          <p:cNvPr id="5124" name="页脚占位符 4"/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imes New Roman" panose="02020603050405020304" pitchFamily="18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9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7170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7171" name="页眉占位符 3"/>
          <p:cNvSpPr>
            <a:spLocks noGrp="1" noChangeArrowheads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imes New Roman" panose="02020603050405020304" pitchFamily="18" charset="0"/>
              </a:rPr>
              <a:t>.卫生.</a:t>
            </a:r>
          </a:p>
        </p:txBody>
      </p:sp>
      <p:sp>
        <p:nvSpPr>
          <p:cNvPr id="7172" name="页脚占位符 4"/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imes New Roman" panose="02020603050405020304" pitchFamily="18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7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9218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9219" name="页眉占位符 3"/>
          <p:cNvSpPr>
            <a:spLocks noGrp="1" noChangeArrowheads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imes New Roman" panose="02020603050405020304" pitchFamily="18" charset="0"/>
              </a:rPr>
              <a:t>.卫生.</a:t>
            </a:r>
          </a:p>
        </p:txBody>
      </p:sp>
      <p:sp>
        <p:nvSpPr>
          <p:cNvPr id="9220" name="页脚占位符 4"/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imes New Roman" panose="02020603050405020304" pitchFamily="18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5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11266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11267" name="页眉占位符 3"/>
          <p:cNvSpPr>
            <a:spLocks noGrp="1" noChangeArrowheads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imes New Roman" panose="02020603050405020304" pitchFamily="18" charset="0"/>
              </a:rPr>
              <a:t>.卫生.</a:t>
            </a:r>
          </a:p>
        </p:txBody>
      </p:sp>
      <p:sp>
        <p:nvSpPr>
          <p:cNvPr id="11268" name="页脚占位符 4"/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imes New Roman" panose="02020603050405020304" pitchFamily="18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3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13314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13315" name="页眉占位符 3"/>
          <p:cNvSpPr>
            <a:spLocks noGrp="1" noChangeArrowheads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imes New Roman" panose="02020603050405020304" pitchFamily="18" charset="0"/>
              </a:rPr>
              <a:t>.卫生.</a:t>
            </a:r>
          </a:p>
        </p:txBody>
      </p:sp>
      <p:sp>
        <p:nvSpPr>
          <p:cNvPr id="13316" name="页脚占位符 4"/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imes New Roman" panose="02020603050405020304" pitchFamily="18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1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15362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15363" name="页眉占位符 3"/>
          <p:cNvSpPr>
            <a:spLocks noGrp="1" noChangeArrowheads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imes New Roman" panose="02020603050405020304" pitchFamily="18" charset="0"/>
              </a:rPr>
              <a:t>.卫生.</a:t>
            </a:r>
          </a:p>
        </p:txBody>
      </p:sp>
      <p:sp>
        <p:nvSpPr>
          <p:cNvPr id="15364" name="页脚占位符 4"/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imes New Roman" panose="02020603050405020304" pitchFamily="18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09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17410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17411" name="页眉占位符 3"/>
          <p:cNvSpPr>
            <a:spLocks noGrp="1" noChangeArrowheads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imes New Roman" panose="02020603050405020304" pitchFamily="18" charset="0"/>
              </a:rPr>
              <a:t>.卫生.</a:t>
            </a:r>
          </a:p>
        </p:txBody>
      </p:sp>
      <p:sp>
        <p:nvSpPr>
          <p:cNvPr id="17412" name="页脚占位符 4"/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imes New Roman" panose="02020603050405020304" pitchFamily="18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7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19458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19459" name="页眉占位符 3"/>
          <p:cNvSpPr>
            <a:spLocks noGrp="1" noChangeArrowheads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imes New Roman" panose="02020603050405020304" pitchFamily="18" charset="0"/>
              </a:rPr>
              <a:t>.卫生.</a:t>
            </a:r>
          </a:p>
        </p:txBody>
      </p:sp>
      <p:sp>
        <p:nvSpPr>
          <p:cNvPr id="19460" name="页脚占位符 4"/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imes New Roman" panose="02020603050405020304" pitchFamily="18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5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21506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21507" name="页眉占位符 3"/>
          <p:cNvSpPr>
            <a:spLocks noGrp="1" noChangeArrowheads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imes New Roman" panose="02020603050405020304" pitchFamily="18" charset="0"/>
              </a:rPr>
              <a:t>.卫生.</a:t>
            </a:r>
          </a:p>
        </p:txBody>
      </p:sp>
      <p:sp>
        <p:nvSpPr>
          <p:cNvPr id="21508" name="页脚占位符 4"/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imes New Roman" panose="02020603050405020304" pitchFamily="18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3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23554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23555" name="页眉占位符 3"/>
          <p:cNvSpPr>
            <a:spLocks noGrp="1" noChangeArrowheads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imes New Roman" panose="02020603050405020304" pitchFamily="18" charset="0"/>
              </a:rPr>
              <a:t>.卫生.</a:t>
            </a:r>
          </a:p>
        </p:txBody>
      </p:sp>
      <p:sp>
        <p:nvSpPr>
          <p:cNvPr id="23556" name="页脚占位符 4"/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imes New Roman" panose="02020603050405020304" pitchFamily="18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1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25602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25603" name="页眉占位符 3"/>
          <p:cNvSpPr>
            <a:spLocks noGrp="1" noChangeArrowheads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imes New Roman" panose="02020603050405020304" pitchFamily="18" charset="0"/>
              </a:rPr>
              <a:t>.卫生.</a:t>
            </a:r>
          </a:p>
        </p:txBody>
      </p:sp>
      <p:sp>
        <p:nvSpPr>
          <p:cNvPr id="25604" name="页脚占位符 4"/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imes New Roman" panose="02020603050405020304" pitchFamily="18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49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27650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27651" name="页眉占位符 3"/>
          <p:cNvSpPr>
            <a:spLocks noGrp="1" noChangeArrowheads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imes New Roman" panose="02020603050405020304" pitchFamily="18" charset="0"/>
              </a:rPr>
              <a:t>.卫生.</a:t>
            </a:r>
          </a:p>
        </p:txBody>
      </p:sp>
      <p:sp>
        <p:nvSpPr>
          <p:cNvPr id="27652" name="页脚占位符 4"/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imes New Roman" panose="02020603050405020304" pitchFamily="18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7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29698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29699" name="页眉占位符 3"/>
          <p:cNvSpPr>
            <a:spLocks noGrp="1" noChangeArrowheads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imes New Roman" panose="02020603050405020304" pitchFamily="18" charset="0"/>
              </a:rPr>
              <a:t>.卫生.</a:t>
            </a:r>
          </a:p>
        </p:txBody>
      </p:sp>
      <p:sp>
        <p:nvSpPr>
          <p:cNvPr id="29700" name="页脚占位符 4"/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imes New Roman" panose="02020603050405020304" pitchFamily="18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5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31746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31747" name="页眉占位符 3"/>
          <p:cNvSpPr>
            <a:spLocks noGrp="1" noChangeArrowheads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imes New Roman" panose="02020603050405020304" pitchFamily="18" charset="0"/>
              </a:rPr>
              <a:t>.卫生.</a:t>
            </a:r>
          </a:p>
        </p:txBody>
      </p:sp>
      <p:sp>
        <p:nvSpPr>
          <p:cNvPr id="31748" name="页脚占位符 4"/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imes New Roman" panose="02020603050405020304" pitchFamily="18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3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33794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33795" name="页眉占位符 3"/>
          <p:cNvSpPr>
            <a:spLocks noGrp="1" noChangeArrowheads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imes New Roman" panose="02020603050405020304" pitchFamily="18" charset="0"/>
              </a:rPr>
              <a:t>.卫生.</a:t>
            </a:r>
          </a:p>
        </p:txBody>
      </p:sp>
      <p:sp>
        <p:nvSpPr>
          <p:cNvPr id="33796" name="页脚占位符 4"/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Times New Roman" panose="02020603050405020304" pitchFamily="18" charset="0"/>
              </a:rPr>
              <a:t>.管理.</a:t>
            </a: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23504-AE73-41C7-8C57-E94F6986B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DB4D1-01D5-4677-A62F-5CAB1DF43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336D4-9C99-4CA9-A523-0F993193B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2B93CE-3852-46E7-B99B-D32D9233D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95651E-BBFB-4AF1-BE4C-F025C1584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7BF4C9-6482-4791-8718-15BB82A22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AEE1C8-010A-4E87-AB5D-83C8AFE8F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AD30C6-8BB7-4C57-8991-61979933C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CBAF5C-DF43-4E50-8B1B-8C78133E7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3EC92-F981-47B6-92E3-CAF1126D0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E836D-F8D5-4F9C-9669-C6FF80436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 type="title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0" y="0"/>
            <a:ext cx="9144000" cy="3365500"/>
            <a:chExt cx="5760" cy="2120"/>
          </a:xfrm>
        </p:grpSpPr>
        <p:pic>
          <p:nvPicPr>
            <p:cNvPr id="5" name="图片 4"/>
            <p:cNvPicPr>
              <a:picLocks noChangeAspect="1" noChangeArrowheads="1"/>
            </p:cNvPicPr>
            <p:nvPr/>
          </p:nvPicPr>
          <p:blipFill>
            <a:blip r:embed="rId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125"/>
            <a:stretch>
              <a:fillRect/>
            </a:stretch>
          </p:blipFill>
          <p:spPr bwMode="auto">
            <a:xfrm>
              <a:off x="0" y="0"/>
              <a:ext cx="5760" cy="5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6" name="图片 5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2688" y="2059"/>
              <a:ext cx="2832" cy="6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053" name="标题 2052"/>
          <p:cNvSpPr>
            <a:spLocks noGrp="1"/>
          </p:cNvSpPr>
          <p:nvPr>
            <p:ph type="ctrTitle"/>
          </p:nvPr>
        </p:nvSpPr>
        <p:spPr>
          <a:xfrm>
            <a:off x="990600" y="1905000"/>
            <a:ext cx="7772400" cy="11430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4400" b="0" i="0" u="none">
                <a:solidFill>
                  <a:schemeClr val="tx2"/>
                </a:solidFill>
                <a:latin typeface="Arial"/>
                <a:ea typeface="宋体" panose="02010600030101010101" pitchFamily="2" charset="-122"/>
              </a:defRPr>
            </a:lvl1pPr>
          </a:lstStyle>
          <a:p>
            <a:pPr lvl="0"/>
            <a:r>
              <a:rPr lang="zh-CN" altLang="en-US" noProof="1"/>
              <a:t>单击此处编辑母版标题样式</a:t>
            </a:r>
          </a:p>
        </p:txBody>
      </p:sp>
      <p:sp>
        <p:nvSpPr>
          <p:cNvPr id="2054" name="副标题 2053"/>
          <p:cNvSpPr>
            <a:spLocks noGrp="1"/>
          </p:cNvSpPr>
          <p:nvPr>
            <p:ph type="subTitle" idx="1"/>
          </p:nvPr>
        </p:nvSpPr>
        <p:spPr>
          <a:xfrm>
            <a:off x="2686050" y="3492500"/>
            <a:ext cx="6102350" cy="17526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FF33"/>
              </a:buClr>
              <a:buSzPct val="70000"/>
              <a:buFont typeface="Wingdings" panose="05000000000000000000" pitchFamily="2" charset="2"/>
              <a:buNone/>
              <a:defRPr sz="32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5000"/>
              <a:buFont typeface="Wingdings" panose="05000000000000000000" pitchFamily="2" charset="2"/>
              <a:buNone/>
              <a:defRPr sz="28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99CC"/>
              </a:buClr>
              <a:buSzPct val="65000"/>
              <a:buFont typeface="Wingdings" panose="05000000000000000000" pitchFamily="2" charset="2"/>
              <a:buNone/>
              <a:defRPr sz="24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anose="05000000000000000000" pitchFamily="2" charset="2"/>
              <a:buNone/>
              <a:defRPr sz="20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None/>
              <a:defRPr sz="20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noProof="1"/>
              <a:t>单击此处编辑母版副标题样式</a:t>
            </a:r>
          </a:p>
        </p:txBody>
      </p:sp>
      <p:sp>
        <p:nvSpPr>
          <p:cNvPr id="7" name="日期占位符 2054"/>
          <p:cNvSpPr>
            <a:spLocks noGrp="1"/>
          </p:cNvSpPr>
          <p:nvPr>
            <p:ph type="dt" sz="half" idx="10"/>
          </p:nvPr>
        </p:nvSpPr>
        <p:spPr>
          <a:xfrm>
            <a:off x="3359150" y="6343650"/>
            <a:ext cx="1905000" cy="457200"/>
          </a:xfrm>
        </p:spPr>
        <p:txBody>
          <a:bodyPr/>
          <a:lstStyle>
            <a:lvl1pPr algn="ctr">
              <a:defRPr sz="1400">
                <a:latin typeface="Arial"/>
              </a:defRPr>
            </a:lvl1pPr>
          </a:lstStyle>
          <a:p>
            <a:endParaRPr/>
          </a:p>
        </p:txBody>
      </p:sp>
      <p:sp>
        <p:nvSpPr>
          <p:cNvPr id="8" name="页脚占位符 2055"/>
          <p:cNvSpPr>
            <a:spLocks noGrp="1"/>
          </p:cNvSpPr>
          <p:nvPr>
            <p:ph type="ftr" sz="quarter" idx="11"/>
          </p:nvPr>
        </p:nvSpPr>
        <p:spPr>
          <a:xfrm>
            <a:off x="6019800" y="6343650"/>
            <a:ext cx="2895600" cy="457200"/>
          </a:xfrm>
        </p:spPr>
        <p:txBody>
          <a:bodyPr/>
          <a:lstStyle>
            <a:lvl1pPr algn="r">
              <a:defRPr sz="1400">
                <a:latin typeface="Arial"/>
              </a:defRPr>
            </a:lvl1pPr>
          </a:lstStyle>
          <a:p>
            <a:r>
              <a:rPr lang="ru-RU"/>
              <a:t>.</a:t>
            </a:r>
          </a:p>
        </p:txBody>
      </p:sp>
      <p:sp>
        <p:nvSpPr>
          <p:cNvPr id="9" name="灯片编号占位符 2056"/>
          <p:cNvSpPr>
            <a:spLocks noGrp="1"/>
          </p:cNvSpPr>
          <p:nvPr>
            <p:ph type="sldNum" sz="quarter" idx="12"/>
          </p:nvPr>
        </p:nvSpPr>
        <p:spPr>
          <a:xfrm>
            <a:off x="125413" y="6361113"/>
            <a:ext cx="1905000" cy="457200"/>
          </a:xfrm>
        </p:spPr>
        <p:txBody>
          <a:bodyPr/>
          <a:lstStyle>
            <a:lvl1pPr>
              <a:defRPr>
                <a:latin typeface="Arial"/>
              </a:defRPr>
            </a:lvl1pPr>
          </a:lstStyle>
          <a:p>
            <a:fld id="{EC85B0AC-7A22-4B56-9CB9-FDDA43019CFF}" type="slidenum">
              <a:rPr lang="ru-RU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608528842"/>
      </p:ext>
    </p:extLst>
  </p:cSld>
  <p:clrMapOvr>
    <a:masterClrMapping/>
  </p:clrMapOvr>
  <p:transition spd="med">
    <p:fade thruBlk="1"/>
  </p:transition>
  <p:timing/>
  <p:hf hdr="0"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日期占位符 103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页脚占位符 103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/>
              <a:t>.</a:t>
            </a:r>
          </a:p>
        </p:txBody>
      </p:sp>
      <p:sp>
        <p:nvSpPr>
          <p:cNvPr id="6" name="灯片编号占位符 103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D487F54-3BE5-4CD7-91FE-12C07AE5D713}" type="slidenum">
              <a:rPr lang="ru-RU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30543401"/>
      </p:ext>
    </p:extLst>
  </p:cSld>
  <p:clrMapOvr>
    <a:masterClrMapping/>
  </p:clrMapOvr>
  <p:transition spd="med">
    <p:fade thruBlk="1"/>
  </p:transition>
  <p:timing/>
  <p:hf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45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4" name="日期占位符 103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页脚占位符 103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/>
              <a:t>.</a:t>
            </a:r>
          </a:p>
        </p:txBody>
      </p:sp>
      <p:sp>
        <p:nvSpPr>
          <p:cNvPr id="6" name="灯片编号占位符 103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D03F45-F14D-47C1-82E5-A25BB8E8F000}" type="slidenum">
              <a:rPr lang="ru-RU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002448530"/>
      </p:ext>
    </p:extLst>
  </p:cSld>
  <p:clrMapOvr>
    <a:masterClrMapping/>
  </p:clrMapOvr>
  <p:transition spd="med">
    <p:fade thruBlk="1"/>
  </p:transition>
  <p:timing/>
  <p:hf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328613" y="1941513"/>
            <a:ext cx="4022391" cy="4114800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15184" y="1941513"/>
            <a:ext cx="4022391" cy="4114800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日期占位符 103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页脚占位符 103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/>
              <a:t>.</a:t>
            </a:r>
          </a:p>
        </p:txBody>
      </p:sp>
      <p:sp>
        <p:nvSpPr>
          <p:cNvPr id="7" name="灯片编号占位符 103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EEC2611-8B1F-46DA-AFB2-195F344E6390}" type="slidenum">
              <a:rPr lang="ru-RU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581484215"/>
      </p:ext>
    </p:extLst>
  </p:cSld>
  <p:clrMapOvr>
    <a:masterClrMapping/>
  </p:clrMapOvr>
  <p:transition spd="med">
    <p:fade thruBlk="1"/>
  </p:transition>
  <p:timing/>
  <p:hf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7" name="日期占位符 103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页脚占位符 103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/>
              <a:t>.</a:t>
            </a:r>
          </a:p>
        </p:txBody>
      </p:sp>
      <p:sp>
        <p:nvSpPr>
          <p:cNvPr id="9" name="灯片编号占位符 103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AE593F-4C0D-4BCF-B1B6-AA4C3DE29445}" type="slidenum">
              <a:rPr lang="ru-RU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916756404"/>
      </p:ext>
    </p:extLst>
  </p:cSld>
  <p:clrMapOvr>
    <a:masterClrMapping/>
  </p:clrMapOvr>
  <p:transition spd="med">
    <p:fade thruBlk="1"/>
  </p:transition>
  <p:timing/>
  <p:hf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103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页脚占位符 103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/>
              <a:t>.</a:t>
            </a:r>
          </a:p>
        </p:txBody>
      </p:sp>
      <p:sp>
        <p:nvSpPr>
          <p:cNvPr id="5" name="灯片编号占位符 103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97801C-2BA7-43EB-B4A3-9F5C0E6EFB5F}" type="slidenum">
              <a:rPr lang="ru-RU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192220920"/>
      </p:ext>
    </p:extLst>
  </p:cSld>
  <p:clrMapOvr>
    <a:masterClrMapping/>
  </p:clrMapOvr>
  <p:transition spd="med">
    <p:fade thruBlk="1"/>
  </p:transition>
  <p:timing/>
  <p:hf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03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页脚占位符 103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/>
              <a:t>.</a:t>
            </a:r>
          </a:p>
        </p:txBody>
      </p:sp>
      <p:sp>
        <p:nvSpPr>
          <p:cNvPr id="4" name="灯片编号占位符 103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3764E5-ACE3-4425-BFC2-FFE819F0645E}" type="slidenum">
              <a:rPr lang="ru-RU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880314107"/>
      </p:ext>
    </p:extLst>
  </p:cSld>
  <p:clrMapOvr>
    <a:masterClrMapping/>
  </p:clrMapOvr>
  <p:transition spd="med">
    <p:fade thruBlk="1"/>
  </p:transition>
  <p:timing/>
  <p:hf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/>
          <a:lstStyle>
            <a:lvl1pPr>
              <a:defRPr sz="24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5" name="日期占位符 103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页脚占位符 103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/>
              <a:t>.</a:t>
            </a:r>
          </a:p>
        </p:txBody>
      </p:sp>
      <p:sp>
        <p:nvSpPr>
          <p:cNvPr id="7" name="灯片编号占位符 103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83ADEB-5152-4975-9B2C-2376655FCE31}" type="slidenum">
              <a:rPr lang="ru-RU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054579316"/>
      </p:ext>
    </p:extLst>
  </p:cSld>
  <p:clrMapOvr>
    <a:masterClrMapping/>
  </p:clrMapOvr>
  <p:transition spd="med">
    <p:fade thruBlk="1"/>
  </p:transition>
  <p:timing/>
  <p:hf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/>
          <a:lstStyle>
            <a:lvl1pPr>
              <a:defRPr sz="24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5" name="日期占位符 103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页脚占位符 103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/>
              <a:t>.</a:t>
            </a:r>
          </a:p>
        </p:txBody>
      </p:sp>
      <p:sp>
        <p:nvSpPr>
          <p:cNvPr id="7" name="灯片编号占位符 103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05A0E6-786E-4C3F-8BE5-02539032C58E}" type="slidenum">
              <a:rPr lang="ru-RU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159387316"/>
      </p:ext>
    </p:extLst>
  </p:cSld>
  <p:clrMapOvr>
    <a:masterClrMapping/>
  </p:clrMapOvr>
  <p:transition spd="med">
    <p:fade thruBlk="1"/>
  </p:transition>
  <p:timing/>
  <p:hf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日期占位符 103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页脚占位符 103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/>
              <a:t>.</a:t>
            </a:r>
          </a:p>
        </p:txBody>
      </p:sp>
      <p:sp>
        <p:nvSpPr>
          <p:cNvPr id="6" name="灯片编号占位符 103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7BDD59-5379-4EB2-9D29-947B79400B38}" type="slidenum">
              <a:rPr lang="ru-RU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027302287"/>
      </p:ext>
    </p:extLst>
  </p:cSld>
  <p:clrMapOvr>
    <a:masterClrMapping/>
  </p:clrMapOvr>
  <p:transition spd="med">
    <p:fade thruBlk="1"/>
  </p:transition>
  <p:timing/>
  <p:hf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95691" y="722313"/>
            <a:ext cx="2159397" cy="5334000"/>
          </a:xfrm>
        </p:spPr>
        <p:txBody>
          <a:bodyPr vert="eaVert"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17500" y="722313"/>
            <a:ext cx="6353009" cy="5334000"/>
          </a:xfrm>
        </p:spPr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日期占位符 103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页脚占位符 103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/>
              <a:t>.</a:t>
            </a:r>
          </a:p>
        </p:txBody>
      </p:sp>
      <p:sp>
        <p:nvSpPr>
          <p:cNvPr id="6" name="灯片编号占位符 103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C29F836-3EF0-4C93-B053-CB2BB614B49A}" type="slidenum">
              <a:rPr lang="ru-RU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298792147"/>
      </p:ext>
    </p:extLst>
  </p:cSld>
  <p:clrMapOvr>
    <a:masterClrMapping/>
  </p:clrMapOvr>
  <p:transition spd="med">
    <p:fade thruBlk="1"/>
  </p:transition>
  <p:timing/>
  <p:hf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image" Target="../media/image2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gradFill rotWithShape="0">
          <a:gsLst>
            <a:gs pos="0">
              <a:srgbClr val="000000"/>
            </a:gs>
            <a:gs pos="100000">
              <a:srgbClr val="4D4D4D"/>
            </a:gs>
          </a:gsLst>
          <a:path path="rect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26" name="组合 1025"/>
          <p:cNvGrpSpPr/>
          <p:nvPr/>
        </p:nvGrpSpPr>
        <p:grpSpPr>
          <a:xfrm>
            <a:off x="-7938" y="1636713"/>
            <a:ext cx="9148763" cy="4618037"/>
            <a:chOff x="-5" y="1031"/>
            <a:chExt cx="5763" cy="2909"/>
          </a:xfrm>
        </p:grpSpPr>
        <p:pic>
          <p:nvPicPr>
            <p:cNvPr id="1027" name="图片 1026"/>
            <p:cNvPicPr>
              <a:picLocks noChangeAspect="1" noChangeArrowheads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778" y="3893"/>
              <a:ext cx="1980" cy="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028" name="图片 1027"/>
            <p:cNvPicPr>
              <a:picLocks noChangeAspect="1" noChangeArrowheads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-5" y="1031"/>
              <a:ext cx="2832" cy="6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029" name="标题 1028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317500" y="722313"/>
            <a:ext cx="8637588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  <p:sp>
        <p:nvSpPr>
          <p:cNvPr id="1030" name="文本占位符 1029"/>
          <p:cNvSpPr>
            <a:spLocks noGrp="1" noChangeArrowheads="1"/>
          </p:cNvSpPr>
          <p:nvPr>
            <p:ph type="body" idx="5"/>
          </p:nvPr>
        </p:nvSpPr>
        <p:spPr bwMode="auto">
          <a:xfrm>
            <a:off x="328613" y="1941513"/>
            <a:ext cx="8208962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</a:p>
        </p:txBody>
      </p:sp>
      <p:sp>
        <p:nvSpPr>
          <p:cNvPr id="1031" name="日期占位符 1030"/>
          <p:cNvSpPr>
            <a:spLocks noGrp="1"/>
          </p:cNvSpPr>
          <p:nvPr>
            <p:ph type="dt" sz="half" idx="2"/>
          </p:nvPr>
        </p:nvSpPr>
        <p:spPr>
          <a:xfrm>
            <a:off x="3433763" y="634365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>
            <a:defPPr>
              <a:defRPr lang="ru-RU"/>
            </a:defPPr>
            <a:lvl1pPr marL="0" indent="0" algn="ctr" rtl="0" fontAlgn="base">
              <a:spcBef>
                <a:spcPct val="0"/>
              </a:spcBef>
              <a:spcAft>
                <a:spcPct val="0"/>
              </a:spcAft>
              <a:buSzTx/>
              <a:buFont typeface="Times New Roman" panose="02020603050405020304" charset="0"/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1032" name="页脚占位符 1031"/>
          <p:cNvSpPr>
            <a:spLocks noGrp="1"/>
          </p:cNvSpPr>
          <p:nvPr>
            <p:ph type="ftr" sz="quarter" idx="3"/>
          </p:nvPr>
        </p:nvSpPr>
        <p:spPr>
          <a:xfrm>
            <a:off x="6108700" y="634365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>
            <a:defPPr>
              <a:defRPr lang="ru-RU"/>
            </a:defPPr>
            <a:lvl1pPr marL="0" indent="0" algn="r" rtl="0" fontAlgn="base">
              <a:spcBef>
                <a:spcPct val="0"/>
              </a:spcBef>
              <a:spcAft>
                <a:spcPct val="0"/>
              </a:spcAft>
              <a:buSzTx/>
              <a:buFont typeface="Times New Roman" panose="02020603050405020304" charset="0"/>
              <a:defRPr sz="1400" kern="1200" noProof="1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ru-RU"/>
              <a:t>.</a:t>
            </a:r>
          </a:p>
        </p:txBody>
      </p:sp>
      <p:sp>
        <p:nvSpPr>
          <p:cNvPr id="1033" name="灯片编号占位符 1032"/>
          <p:cNvSpPr>
            <a:spLocks noGrp="1"/>
          </p:cNvSpPr>
          <p:nvPr>
            <p:ph type="sldNum" sz="quarter" idx="4"/>
          </p:nvPr>
        </p:nvSpPr>
        <p:spPr>
          <a:xfrm>
            <a:off x="146050" y="6361113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>
            <a:defPPr>
              <a:defRPr lang="ru-RU"/>
            </a:defPPr>
            <a:lvl1pPr marL="0" indent="0" algn="l" rtl="0" fontAlgn="base">
              <a:spcBef>
                <a:spcPct val="0"/>
              </a:spcBef>
              <a:spcAft>
                <a:spcPct val="0"/>
              </a:spcAft>
              <a:buSzTx/>
              <a:buFont typeface="Times New Roman" panose="02020603050405020304" charset="0"/>
              <a:defRPr sz="1800" kern="1200" noProof="1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fld id="{997A190E-739D-4739-9854-E5705D7617B6}" type="slidenum">
              <a:rPr lang="ru-RU"/>
              <a:t>‹#›</a:t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fade thruBlk="1"/>
  </p:transition>
  <p:timing/>
  <p:hf hdr="0" ftr="0"/>
  <p:txStyles>
    <p:titleStyle>
      <a:lvl1pPr algn="l" rtl="0" fontAlgn="base">
        <a:spcBef>
          <a:spcPct val="0"/>
        </a:spcBef>
        <a:spcAft>
          <a:spcPct val="0"/>
        </a:spcAft>
        <a:buSzTx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buSzTx/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l" rtl="0" fontAlgn="base">
        <a:spcBef>
          <a:spcPct val="0"/>
        </a:spcBef>
        <a:spcAft>
          <a:spcPct val="0"/>
        </a:spcAft>
        <a:buSzTx/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l" rtl="0" fontAlgn="base">
        <a:spcBef>
          <a:spcPct val="0"/>
        </a:spcBef>
        <a:spcAft>
          <a:spcPct val="0"/>
        </a:spcAft>
        <a:buSzTx/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l" rtl="0" fontAlgn="base">
        <a:spcBef>
          <a:spcPct val="0"/>
        </a:spcBef>
        <a:spcAft>
          <a:spcPct val="0"/>
        </a:spcAft>
        <a:buSzTx/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l" rtl="0" fontAlgn="base">
        <a:spcBef>
          <a:spcPct val="0"/>
        </a:spcBef>
        <a:spcAft>
          <a:spcPct val="0"/>
        </a:spcAft>
        <a:buSzTx/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l" rtl="0" fontAlgn="base">
        <a:spcBef>
          <a:spcPct val="0"/>
        </a:spcBef>
        <a:spcAft>
          <a:spcPct val="0"/>
        </a:spcAft>
        <a:buSzTx/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l" rtl="0" fontAlgn="base">
        <a:spcBef>
          <a:spcPct val="0"/>
        </a:spcBef>
        <a:spcAft>
          <a:spcPct val="0"/>
        </a:spcAft>
        <a:buSzTx/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l" rtl="0" fontAlgn="base">
        <a:spcBef>
          <a:spcPct val="0"/>
        </a:spcBef>
        <a:spcAft>
          <a:spcPct val="0"/>
        </a:spcAft>
        <a:buSzTx/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rgbClr val="CCFF33"/>
        </a:buClr>
        <a:buSzPct val="70000"/>
        <a:buFont typeface="Wingdings" panose="05000000000000000000" pitchFamily="2" charset="2"/>
        <a:buChar char="n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65000"/>
        <a:buFont typeface="Wingdings" panose="05000000000000000000" pitchFamily="2" charset="2"/>
        <a:buChar char="n"/>
        <a:defRPr sz="2800" kern="1200">
          <a:solidFill>
            <a:schemeClr val="tx1"/>
          </a:solidFill>
          <a:latin typeface="Arial"/>
          <a:ea typeface="宋体" panose="02010600030101010101" pitchFamily="2" charset="-122"/>
          <a:cs typeface="+mn-cs"/>
        </a:defRPr>
      </a:lvl2pPr>
      <a:lvl3pPr marL="1143000" lvl="2" indent="-228600" algn="l" rtl="0" fontAlgn="base">
        <a:spcBef>
          <a:spcPct val="20000"/>
        </a:spcBef>
        <a:spcAft>
          <a:spcPct val="0"/>
        </a:spcAft>
        <a:buClr>
          <a:srgbClr val="0099CC"/>
        </a:buClr>
        <a:buSzPct val="65000"/>
        <a:buFont typeface="Wingdings" panose="05000000000000000000" pitchFamily="2" charset="2"/>
        <a:buChar char="n"/>
        <a:defRPr sz="2400" kern="1200">
          <a:solidFill>
            <a:schemeClr val="tx1"/>
          </a:solidFill>
          <a:latin typeface="Arial"/>
          <a:ea typeface="宋体" panose="02010600030101010101" pitchFamily="2" charset="-122"/>
          <a:cs typeface="+mn-cs"/>
        </a:defRPr>
      </a:lvl3pPr>
      <a:lvl4pPr marL="1600200" lvl="3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anose="05000000000000000000" pitchFamily="2" charset="2"/>
        <a:buChar char="n"/>
        <a:defRPr sz="2000" kern="1200">
          <a:solidFill>
            <a:schemeClr val="tx1"/>
          </a:solidFill>
          <a:latin typeface="Arial"/>
          <a:ea typeface="宋体" panose="02010600030101010101" pitchFamily="2" charset="-122"/>
          <a:cs typeface="+mn-cs"/>
        </a:defRPr>
      </a:lvl4pPr>
      <a:lvl5pPr marL="2057400" lvl="4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anose="05000000000000000000" pitchFamily="2" charset="2"/>
        <a:buChar char="n"/>
        <a:defRPr sz="2000" kern="1200">
          <a:solidFill>
            <a:schemeClr val="tx1"/>
          </a:solidFill>
          <a:latin typeface="Arial"/>
          <a:ea typeface="宋体" panose="02010600030101010101" pitchFamily="2" charset="-122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anose="05000000000000000000" pitchFamily="2" charset="2"/>
        <a:buChar char="n"/>
        <a:defRPr sz="2000" b="0" i="0" u="none" kern="1200">
          <a:solidFill>
            <a:schemeClr val="tx1"/>
          </a:solidFill>
          <a:latin typeface="Arial"/>
          <a:ea typeface="宋体" panose="02010600030101010101" pitchFamily="2" charset="-122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anose="05000000000000000000" pitchFamily="2" charset="2"/>
        <a:buChar char="n"/>
        <a:defRPr sz="2000" b="0" i="0" u="none" kern="1200">
          <a:solidFill>
            <a:schemeClr val="tx1"/>
          </a:solidFill>
          <a:latin typeface="Arial"/>
          <a:ea typeface="宋体" panose="02010600030101010101" pitchFamily="2" charset="-122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anose="05000000000000000000" pitchFamily="2" charset="2"/>
        <a:buChar char="n"/>
        <a:defRPr sz="2000" b="0" i="0" u="none" kern="1200">
          <a:solidFill>
            <a:schemeClr val="tx1"/>
          </a:solidFill>
          <a:latin typeface="Arial"/>
          <a:ea typeface="宋体" panose="02010600030101010101" pitchFamily="2" charset="-122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anose="05000000000000000000" pitchFamily="2" charset="2"/>
        <a:buChar char="n"/>
        <a:defRPr sz="2000" b="0" i="0" u="none" kern="1200">
          <a:solidFill>
            <a:schemeClr val="tx1"/>
          </a:solidFill>
          <a:latin typeface="Arial"/>
          <a:ea typeface="宋体" panose="02010600030101010101" pitchFamily="2" charset="-122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imes New Roman" panose="02020603050405020304" charset="0"/>
        <a:buNone/>
        <a:defRPr sz="1800" b="0" i="0" u="none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imes New Roman" panose="02020603050405020304" charset="0"/>
        <a:buNone/>
        <a:defRPr sz="1800" b="0" i="0" u="none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imes New Roman" panose="02020603050405020304" charset="0"/>
        <a:buNone/>
        <a:defRPr sz="1800" b="0" i="0" u="none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imes New Roman" panose="02020603050405020304" charset="0"/>
        <a:buNone/>
        <a:defRPr sz="1800" b="0" i="0" u="none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imes New Roman" panose="02020603050405020304" charset="0"/>
        <a:buNone/>
        <a:defRPr sz="1800" b="0" i="0" u="none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Times New Roman" panose="02020603050405020304" charset="0"/>
        <a:buNone/>
        <a:defRPr sz="1800" b="0" i="0" u="none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Times New Roman" panose="02020603050405020304" charset="0"/>
        <a:buNone/>
        <a:defRPr sz="1800" b="0" i="0" u="none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Times New Roman" panose="02020603050405020304" charset="0"/>
        <a:buNone/>
        <a:defRPr sz="1800" b="0" i="0" u="none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Times New Roman" panose="02020603050405020304" charset="0"/>
        <a:buNone/>
        <a:defRPr sz="1800" b="0" i="0" u="none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7104202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7" name="标题 2059"/>
          <p:cNvSpPr>
            <a:spLocks noGrp="1" noChangeArrowheads="1"/>
          </p:cNvSpPr>
          <p:nvPr>
            <p:ph type="ctrTitle"/>
          </p:nvPr>
        </p:nvSpPr>
        <p:spPr>
          <a:xfrm>
            <a:off x="-609600" y="1524000"/>
            <a:ext cx="7772400" cy="1143000"/>
          </a:xfrm>
        </p:spPr>
        <p:txBody>
          <a:bodyPr/>
          <a:lstStyle/>
          <a:p>
            <a:r>
              <a:rPr lang="zh-CN" altLang="en-US" smtClean="0">
                <a:latin typeface="Arial" pitchFamily="34" charset="0"/>
              </a:rPr>
              <a:t>肥胖病人的麻醉</a:t>
            </a:r>
            <a:br>
              <a:rPr lang="zh-CN" altLang="en-US" smtClean="0">
                <a:latin typeface="Arial" pitchFamily="34" charset="0"/>
              </a:rPr>
            </a:br>
            <a:r>
              <a:rPr lang="zh-CN" altLang="en-US" smtClean="0">
                <a:latin typeface="Arial" pitchFamily="34" charset="0"/>
              </a:rPr>
              <a:t>
</a:t>
            </a:r>
          </a:p>
        </p:txBody>
      </p:sp>
      <p:sp>
        <p:nvSpPr>
          <p:cNvPr id="4098" name="副标题 2060"/>
          <p:cNvSpPr>
            <a:spLocks noGrp="1" noChangeArrowheads="1"/>
          </p:cNvSpPr>
          <p:nvPr>
            <p:ph type="subTitle" idx="4294967295"/>
          </p:nvPr>
        </p:nvSpPr>
        <p:spPr>
          <a:xfrm>
            <a:off x="762000" y="3429000"/>
            <a:ext cx="7772400" cy="2819400"/>
          </a:xfrm>
        </p:spPr>
        <p:txBody>
          <a:bodyPr/>
          <a:lstStyle/>
          <a:p>
            <a:pPr marL="0" indent="0" algn="r">
              <a:buFont typeface="Wingdings" panose="05000000000000000000" pitchFamily="2" charset="2"/>
              <a:buNone/>
            </a:pPr>
            <a:r>
              <a:rPr lang="zh-CN" altLang="en-US" smtClean="0"/>
              <a:t>：</a:t>
            </a:r>
          </a:p>
          <a:p>
            <a:pPr marL="0" indent="0" algn="r">
              <a:buFont typeface="Wingdings" panose="05000000000000000000" pitchFamily="2" charset="2"/>
              <a:buNone/>
            </a:pPr>
            <a:r>
              <a:rPr lang="zh-CN" altLang="en-US" smtClean="0"/>
              <a:t>
</a:t>
            </a:r>
          </a:p>
          <a:p>
            <a:pPr marL="0" indent="0" algn="r">
              <a:buFont typeface="Wingdings" panose="05000000000000000000" pitchFamily="2" charset="2"/>
              <a:buNone/>
            </a:pPr>
            <a:r>
              <a:rPr lang="zh-CN" altLang="en-US" smtClean="0"/>
              <a:t>
</a:t>
            </a:r>
          </a:p>
          <a:p>
            <a:pPr marL="0" indent="0" algn="r">
              <a:buFont typeface="Wingdings" panose="05000000000000000000" pitchFamily="2" charset="2"/>
              <a:buNone/>
            </a:pPr>
            <a:r>
              <a:rPr lang="zh-CN" altLang="en-US" smtClean="0"/>
              <a:t>
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5B0AC-7A22-4B56-9CB9-FDDA43019CFF}" type="slidenum">
              <a:rPr lang="ru-RU" smtClean="0"/>
              <a:t>1</a:t>
            </a:fld>
            <a:endParaRPr lang="ru-RU"/>
          </a:p>
        </p:txBody>
      </p:sp>
    </p:spTree>
  </p:cSld>
  <p:clrMapOvr>
    <a:masterClrMapping/>
  </p:clrMapOvr>
  <p:transition spd="med">
    <p:fade thruBlk="1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5" name="标题 2063"/>
          <p:cNvSpPr>
            <a:spLocks noGrp="1" noChangeArrowheads="1"/>
          </p:cNvSpPr>
          <p:nvPr>
            <p:ph type="title" idx="4294967295"/>
          </p:nvPr>
        </p:nvSpPr>
        <p:spPr>
          <a:xfrm>
            <a:off x="317500" y="722313"/>
            <a:ext cx="8637588" cy="762000"/>
          </a:xfrm>
        </p:spPr>
        <p:txBody>
          <a:bodyPr/>
          <a:lstStyle/>
          <a:p>
            <a:r>
              <a:rPr lang="zh-CN" altLang="en-US" smtClean="0"/>
              <a:t>何谓肥胖 </a:t>
            </a:r>
          </a:p>
        </p:txBody>
      </p:sp>
      <p:sp>
        <p:nvSpPr>
          <p:cNvPr id="6146" name="文本占位符 2064"/>
          <p:cNvSpPr>
            <a:spLocks noGrp="1" noChangeArrowheads="1"/>
          </p:cNvSpPr>
          <p:nvPr>
            <p:ph type="body" idx="4294967295"/>
          </p:nvPr>
        </p:nvSpPr>
        <p:spPr>
          <a:xfrm>
            <a:off x="685800" y="2286000"/>
            <a:ext cx="7772400" cy="4114800"/>
          </a:xfrm>
        </p:spPr>
        <p:txBody>
          <a:bodyPr/>
          <a:lstStyle/>
          <a:p>
            <a:r>
              <a:rPr lang="zh-CN" altLang="en-US" smtClean="0"/>
              <a:t>肥胖这个词起源于拉丁文“”意为由于饮食引起的肥胖，概言之，如果一个人的脂肪增加到与身心健康和正常生活不能相容时，那就意味着正常生理状态的结束。肥胖的开始 。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764E5-ACE3-4425-BFC2-FFE819F0645E}" type="slidenum">
              <a:rPr lang="ru-RU" smtClean="0"/>
              <a:t>2</a:t>
            </a:fld>
            <a:endParaRPr lang="ru-RU"/>
          </a:p>
        </p:txBody>
      </p:sp>
    </p:spTree>
  </p:cSld>
  <p:clrMapOvr>
    <a:masterClrMapping/>
  </p:clrMapOvr>
  <p:transition spd="med">
    <p:fade thruBlk="1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3" name="标题 2067"/>
          <p:cNvSpPr>
            <a:spLocks noGrp="1" noChangeArrowheads="1"/>
          </p:cNvSpPr>
          <p:nvPr>
            <p:ph type="title" idx="4294967295"/>
          </p:nvPr>
        </p:nvSpPr>
        <p:spPr>
          <a:xfrm>
            <a:off x="317500" y="722313"/>
            <a:ext cx="8637588" cy="762000"/>
          </a:xfrm>
        </p:spPr>
        <p:txBody>
          <a:bodyPr/>
          <a:lstStyle/>
          <a:p>
            <a:r>
              <a:rPr lang="zh-CN" altLang="en-US" smtClean="0"/>
              <a:t>肥胖病人的几种病理状态</a:t>
            </a:r>
          </a:p>
        </p:txBody>
      </p:sp>
      <p:graphicFrame>
        <p:nvGraphicFramePr>
          <p:cNvPr id="2069" name="表格 2068"/>
          <p:cNvGraphicFramePr>
            <a:graphicFrameLocks noGrp="1"/>
          </p:cNvGraphicFramePr>
          <p:nvPr/>
        </p:nvGraphicFramePr>
        <p:xfrm>
          <a:off x="328613" y="1941513"/>
          <a:ext cx="8208962" cy="4067175"/>
        </p:xfrm>
        <a:graphic>
          <a:graphicData uri="http://schemas.openxmlformats.org/drawingml/2006/table">
            <a:tbl>
              <a:tblPr/>
              <a:tblGrid>
                <a:gridCol w="410527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0368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87375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CCFF33"/>
                        </a:buClr>
                        <a:buSzPct val="70000"/>
                        <a:buFont typeface="Wingdings" panose="05000000000000000000" pitchFamily="2" charset="2"/>
                        <a:buChar char="n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buChar char="n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99CC"/>
                        </a:buClr>
                        <a:buSzPct val="65000"/>
                        <a:buFont typeface="Wingdings" panose="05000000000000000000" pitchFamily="2" charset="2"/>
                        <a:buChar char="n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buChar char="n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anose="05000000000000000000" pitchFamily="2" charset="2"/>
                        <a:buChar char="n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Clr>
                          <a:srgbClr val="CCFF33"/>
                        </a:buClr>
                        <a:buNone/>
                      </a:pPr>
                      <a:r>
                        <a:rPr lang="zh-CN" altLang="en-US"/>
                        <a:t>心绞痛</a:t>
                      </a:r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CCFF33"/>
                        </a:buClr>
                        <a:buSzPct val="70000"/>
                        <a:buFont typeface="Wingdings" panose="05000000000000000000" pitchFamily="2" charset="2"/>
                        <a:buChar char="n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buChar char="n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99CC"/>
                        </a:buClr>
                        <a:buSzPct val="65000"/>
                        <a:buFont typeface="Wingdings" panose="05000000000000000000" pitchFamily="2" charset="2"/>
                        <a:buChar char="n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buChar char="n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anose="05000000000000000000" pitchFamily="2" charset="2"/>
                        <a:buChar char="n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Clr>
                          <a:srgbClr val="CCFF33"/>
                        </a:buClr>
                        <a:buNone/>
                      </a:pPr>
                      <a:r>
                        <a:rPr lang="zh-CN" altLang="en-US"/>
                        <a:t>疝气</a:t>
                      </a: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88963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CCFF33"/>
                        </a:buClr>
                        <a:buSzPct val="70000"/>
                        <a:buFont typeface="Wingdings" panose="05000000000000000000" pitchFamily="2" charset="2"/>
                        <a:buChar char="n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buChar char="n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99CC"/>
                        </a:buClr>
                        <a:buSzPct val="65000"/>
                        <a:buFont typeface="Wingdings" panose="05000000000000000000" pitchFamily="2" charset="2"/>
                        <a:buChar char="n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buChar char="n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anose="05000000000000000000" pitchFamily="2" charset="2"/>
                        <a:buChar char="n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Clr>
                          <a:srgbClr val="CCFF33"/>
                        </a:buClr>
                        <a:buNone/>
                      </a:pPr>
                      <a:r>
                        <a:rPr lang="zh-CN" altLang="en-US"/>
                        <a:t>高血压</a:t>
                      </a:r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CCFF33"/>
                        </a:buClr>
                        <a:buSzPct val="70000"/>
                        <a:buFont typeface="Wingdings" panose="05000000000000000000" pitchFamily="2" charset="2"/>
                        <a:buChar char="n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buChar char="n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99CC"/>
                        </a:buClr>
                        <a:buSzPct val="65000"/>
                        <a:buFont typeface="Wingdings" panose="05000000000000000000" pitchFamily="2" charset="2"/>
                        <a:buChar char="n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buChar char="n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anose="05000000000000000000" pitchFamily="2" charset="2"/>
                        <a:buChar char="n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Clr>
                          <a:srgbClr val="CCFF33"/>
                        </a:buClr>
                        <a:buNone/>
                      </a:pPr>
                      <a:r>
                        <a:rPr lang="zh-CN" altLang="en-US"/>
                        <a:t>脂肪肝，肝功不全</a:t>
                      </a: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39750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CCFF33"/>
                        </a:buClr>
                        <a:buSzPct val="70000"/>
                        <a:buFont typeface="Wingdings" panose="05000000000000000000" pitchFamily="2" charset="2"/>
                        <a:buChar char="n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buChar char="n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99CC"/>
                        </a:buClr>
                        <a:buSzPct val="65000"/>
                        <a:buFont typeface="Wingdings" panose="05000000000000000000" pitchFamily="2" charset="2"/>
                        <a:buChar char="n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buChar char="n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anose="05000000000000000000" pitchFamily="2" charset="2"/>
                        <a:buChar char="n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Clr>
                          <a:srgbClr val="CCFF33"/>
                        </a:buClr>
                        <a:buNone/>
                      </a:pPr>
                      <a:r>
                        <a:rPr lang="zh-CN" altLang="en-US"/>
                        <a:t>动脉粥样硬化</a:t>
                      </a:r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CCFF33"/>
                        </a:buClr>
                        <a:buSzPct val="70000"/>
                        <a:buFont typeface="Wingdings" panose="05000000000000000000" pitchFamily="2" charset="2"/>
                        <a:buChar char="n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buChar char="n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99CC"/>
                        </a:buClr>
                        <a:buSzPct val="65000"/>
                        <a:buFont typeface="Wingdings" panose="05000000000000000000" pitchFamily="2" charset="2"/>
                        <a:buChar char="n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buChar char="n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anose="05000000000000000000" pitchFamily="2" charset="2"/>
                        <a:buChar char="n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Clr>
                          <a:srgbClr val="CCFF33"/>
                        </a:buClr>
                        <a:buNone/>
                      </a:pPr>
                      <a:r>
                        <a:rPr lang="zh-CN" altLang="en-US"/>
                        <a:t>胰管阻塞</a:t>
                      </a: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87375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CCFF33"/>
                        </a:buClr>
                        <a:buSzPct val="70000"/>
                        <a:buFont typeface="Wingdings" panose="05000000000000000000" pitchFamily="2" charset="2"/>
                        <a:buChar char="n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buChar char="n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99CC"/>
                        </a:buClr>
                        <a:buSzPct val="65000"/>
                        <a:buFont typeface="Wingdings" panose="05000000000000000000" pitchFamily="2" charset="2"/>
                        <a:buChar char="n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buChar char="n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anose="05000000000000000000" pitchFamily="2" charset="2"/>
                        <a:buChar char="n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Clr>
                          <a:srgbClr val="CCFF33"/>
                        </a:buClr>
                        <a:buNone/>
                      </a:pPr>
                      <a:r>
                        <a:rPr lang="zh-CN" altLang="en-US"/>
                        <a:t>通气不足综合征</a:t>
                      </a:r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CCFF33"/>
                        </a:buClr>
                        <a:buSzPct val="70000"/>
                        <a:buFont typeface="Wingdings" panose="05000000000000000000" pitchFamily="2" charset="2"/>
                        <a:buChar char="n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buChar char="n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99CC"/>
                        </a:buClr>
                        <a:buSzPct val="65000"/>
                        <a:buFont typeface="Wingdings" panose="05000000000000000000" pitchFamily="2" charset="2"/>
                        <a:buChar char="n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buChar char="n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anose="05000000000000000000" pitchFamily="2" charset="2"/>
                        <a:buChar char="n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Clr>
                          <a:srgbClr val="CCFF33"/>
                        </a:buClr>
                        <a:buNone/>
                      </a:pPr>
                      <a:r>
                        <a:rPr lang="zh-CN" altLang="en-US"/>
                        <a:t>顽固性便秘</a:t>
                      </a: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87375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CCFF33"/>
                        </a:buClr>
                        <a:buSzPct val="70000"/>
                        <a:buFont typeface="Wingdings" panose="05000000000000000000" pitchFamily="2" charset="2"/>
                        <a:buChar char="n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buChar char="n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99CC"/>
                        </a:buClr>
                        <a:buSzPct val="65000"/>
                        <a:buFont typeface="Wingdings" panose="05000000000000000000" pitchFamily="2" charset="2"/>
                        <a:buChar char="n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buChar char="n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anose="05000000000000000000" pitchFamily="2" charset="2"/>
                        <a:buChar char="n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Clr>
                          <a:srgbClr val="CCFF33"/>
                        </a:buClr>
                        <a:buNone/>
                      </a:pPr>
                      <a:endParaRPr lang="zh-CN" altLang="en-US"/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CCFF33"/>
                        </a:buClr>
                        <a:buSzPct val="70000"/>
                        <a:buFont typeface="Wingdings" panose="05000000000000000000" pitchFamily="2" charset="2"/>
                        <a:buChar char="n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buChar char="n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99CC"/>
                        </a:buClr>
                        <a:buSzPct val="65000"/>
                        <a:buFont typeface="Wingdings" panose="05000000000000000000" pitchFamily="2" charset="2"/>
                        <a:buChar char="n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buChar char="n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anose="05000000000000000000" pitchFamily="2" charset="2"/>
                        <a:buChar char="n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Clr>
                          <a:srgbClr val="CCFF33"/>
                        </a:buClr>
                        <a:buNone/>
                      </a:pPr>
                      <a:r>
                        <a:rPr lang="zh-CN" altLang="en-US"/>
                        <a:t>血栓形成</a:t>
                      </a: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88962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CCFF33"/>
                        </a:buClr>
                        <a:buSzPct val="70000"/>
                        <a:buFont typeface="Wingdings" panose="05000000000000000000" pitchFamily="2" charset="2"/>
                        <a:buChar char="n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buChar char="n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99CC"/>
                        </a:buClr>
                        <a:buSzPct val="65000"/>
                        <a:buFont typeface="Wingdings" panose="05000000000000000000" pitchFamily="2" charset="2"/>
                        <a:buChar char="n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buChar char="n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anose="05000000000000000000" pitchFamily="2" charset="2"/>
                        <a:buChar char="n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Clr>
                          <a:srgbClr val="CCFF33"/>
                        </a:buClr>
                        <a:buNone/>
                      </a:pPr>
                      <a:r>
                        <a:rPr lang="zh-CN" altLang="en-US"/>
                        <a:t>消化不良</a:t>
                      </a:r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CCFF33"/>
                        </a:buClr>
                        <a:buSzPct val="70000"/>
                        <a:buFont typeface="Wingdings" panose="05000000000000000000" pitchFamily="2" charset="2"/>
                        <a:buChar char="n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buChar char="n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99CC"/>
                        </a:buClr>
                        <a:buSzPct val="65000"/>
                        <a:buFont typeface="Wingdings" panose="05000000000000000000" pitchFamily="2" charset="2"/>
                        <a:buChar char="n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buChar char="n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anose="05000000000000000000" pitchFamily="2" charset="2"/>
                        <a:buChar char="n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Clr>
                          <a:srgbClr val="CCFF33"/>
                        </a:buClr>
                        <a:buNone/>
                      </a:pPr>
                      <a:endParaRPr lang="zh-CN" altLang="en-US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87375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CCFF33"/>
                        </a:buClr>
                        <a:buSzPct val="70000"/>
                        <a:buFont typeface="Wingdings" panose="05000000000000000000" pitchFamily="2" charset="2"/>
                        <a:buChar char="n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buChar char="n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99CC"/>
                        </a:buClr>
                        <a:buSzPct val="65000"/>
                        <a:buFont typeface="Wingdings" panose="05000000000000000000" pitchFamily="2" charset="2"/>
                        <a:buChar char="n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buChar char="n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anose="05000000000000000000" pitchFamily="2" charset="2"/>
                        <a:buChar char="n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Clr>
                          <a:srgbClr val="CCFF33"/>
                        </a:buClr>
                        <a:buNone/>
                      </a:pPr>
                      <a:r>
                        <a:rPr lang="zh-CN" altLang="en-US"/>
                        <a:t>胆石症</a:t>
                      </a:r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CCFF33"/>
                        </a:buClr>
                        <a:buSzPct val="70000"/>
                        <a:buFont typeface="Wingdings" panose="05000000000000000000" pitchFamily="2" charset="2"/>
                        <a:buChar char="n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buChar char="n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99CC"/>
                        </a:buClr>
                        <a:buSzPct val="65000"/>
                        <a:buFont typeface="Wingdings" panose="05000000000000000000" pitchFamily="2" charset="2"/>
                        <a:buChar char="n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buChar char="n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anose="05000000000000000000" pitchFamily="2" charset="2"/>
                        <a:buChar char="n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Clr>
                          <a:srgbClr val="CCFF33"/>
                        </a:buClr>
                        <a:buNone/>
                      </a:pPr>
                      <a:r>
                        <a:rPr lang="zh-CN" altLang="en-US"/>
                        <a:t>肾硬化</a:t>
                      </a: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764E5-ACE3-4425-BFC2-FFE819F0645E}" type="slidenum">
              <a:rPr lang="ru-RU" smtClean="0"/>
              <a:t>3</a:t>
            </a:fld>
            <a:endParaRPr lang="ru-RU"/>
          </a:p>
        </p:txBody>
      </p:sp>
    </p:spTree>
  </p:cSld>
  <p:clrMapOvr>
    <a:masterClrMapping/>
  </p:clrMapOvr>
  <p:transition spd="med">
    <p:fade thruBlk="1"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1" name="标题 2096"/>
          <p:cNvSpPr>
            <a:spLocks noGrp="1" noChangeArrowheads="1"/>
          </p:cNvSpPr>
          <p:nvPr>
            <p:ph type="title" idx="4294967295"/>
          </p:nvPr>
        </p:nvSpPr>
        <p:spPr>
          <a:xfrm>
            <a:off x="317500" y="722313"/>
            <a:ext cx="8637588" cy="762000"/>
          </a:xfrm>
        </p:spPr>
        <p:txBody>
          <a:bodyPr/>
          <a:lstStyle/>
          <a:p>
            <a:r>
              <a:rPr lang="zh-CN" altLang="en-US" smtClean="0"/>
              <a:t>一、诊 断 </a:t>
            </a:r>
          </a:p>
        </p:txBody>
      </p:sp>
      <p:sp>
        <p:nvSpPr>
          <p:cNvPr id="10242" name="文本占位符 2097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533400" y="2667000"/>
            <a:ext cx="7315200" cy="4191000"/>
          </a:xfrm>
        </p:spPr>
        <p:txBody>
          <a:bodyPr/>
          <a:lstStyle/>
          <a:p>
            <a:pPr>
              <a:buFont typeface="Wingdings" panose="05000000000000000000" pitchFamily="2" charset="2"/>
              <a:buNone/>
            </a:pPr>
            <a:r>
              <a:rPr lang="zh-CN" altLang="en-US" sz="2800" smtClean="0"/>
              <a:t>实际体重与标准体重相比较 </a:t>
            </a:r>
          </a:p>
          <a:p>
            <a:pPr>
              <a:buFont typeface="Wingdings" panose="05000000000000000000" pitchFamily="2" charset="2"/>
              <a:buNone/>
            </a:pPr>
            <a:r>
              <a:rPr lang="zh-CN" altLang="en-US" sz="2800" smtClean="0"/>
              <a:t>标准体重身高（）</a:t>
            </a:r>
            <a:r>
              <a:rPr lang="en-US" altLang="zh-CN" sz="2800" smtClean="0"/>
              <a:t>—  </a:t>
            </a:r>
          </a:p>
          <a:p>
            <a:pPr>
              <a:buFont typeface="Wingdings" panose="05000000000000000000" pitchFamily="2" charset="2"/>
              <a:buNone/>
            </a:pPr>
            <a:endParaRPr lang="en-US" altLang="zh-CN" sz="2800" smtClean="0"/>
          </a:p>
          <a:p>
            <a:pPr>
              <a:buFont typeface="Wingdings" panose="05000000000000000000" pitchFamily="2" charset="2"/>
              <a:buNone/>
            </a:pPr>
            <a:r>
              <a:rPr lang="zh-CN" altLang="en-US" sz="2800" smtClean="0"/>
              <a:t>〉 肥胖   </a:t>
            </a:r>
          </a:p>
          <a:p>
            <a:pPr>
              <a:buFont typeface="Wingdings" panose="05000000000000000000" pitchFamily="2" charset="2"/>
              <a:buNone/>
            </a:pPr>
            <a:r>
              <a:rPr lang="zh-CN" altLang="en-US" sz="2800" smtClean="0"/>
              <a:t>〉  明显肥胖 </a:t>
            </a:r>
          </a:p>
          <a:p>
            <a:pPr>
              <a:buFont typeface="Wingdings" panose="05000000000000000000" pitchFamily="2" charset="2"/>
              <a:buNone/>
            </a:pPr>
            <a:r>
              <a:rPr lang="zh-CN" altLang="en-US" sz="2800" smtClean="0"/>
              <a:t>〉  过度肥胖 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764E5-ACE3-4425-BFC2-FFE819F0645E}" type="slidenum">
              <a:rPr lang="ru-RU" smtClean="0"/>
              <a:t>4</a:t>
            </a:fld>
            <a:endParaRPr lang="ru-RU"/>
          </a:p>
        </p:txBody>
      </p:sp>
    </p:spTree>
  </p:cSld>
  <p:clrMapOvr>
    <a:masterClrMapping/>
  </p:clrMapOvr>
  <p:transition spd="med">
    <p:fade thruBlk="1"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标题 2100"/>
          <p:cNvSpPr>
            <a:spLocks noGrp="1" noChangeArrowheads="1"/>
          </p:cNvSpPr>
          <p:nvPr>
            <p:ph type="title" idx="4294967295"/>
          </p:nvPr>
        </p:nvSpPr>
        <p:spPr>
          <a:xfrm>
            <a:off x="317500" y="722313"/>
            <a:ext cx="8637588" cy="762000"/>
          </a:xfrm>
        </p:spPr>
        <p:txBody>
          <a:bodyPr/>
          <a:lstStyle/>
          <a:p>
            <a:r>
              <a:rPr lang="zh-CN" altLang="en-US" smtClean="0"/>
              <a:t>一、诊   断  </a:t>
            </a:r>
          </a:p>
        </p:txBody>
      </p:sp>
      <p:sp>
        <p:nvSpPr>
          <p:cNvPr id="12290" name="文本占位符 2101"/>
          <p:cNvSpPr>
            <a:spLocks noGrp="1" noChangeArrowheads="1"/>
          </p:cNvSpPr>
          <p:nvPr>
            <p:ph type="body" idx="4294967295"/>
          </p:nvPr>
        </p:nvSpPr>
        <p:spPr>
          <a:xfrm>
            <a:off x="328613" y="1941513"/>
            <a:ext cx="8208962" cy="4114800"/>
          </a:xfrm>
        </p:spPr>
        <p:txBody>
          <a:bodyPr/>
          <a:lstStyle/>
          <a:p>
            <a:pPr>
              <a:buFont typeface="Wingdings" panose="05000000000000000000" pitchFamily="2" charset="2"/>
              <a:buNone/>
            </a:pPr>
            <a:r>
              <a:rPr lang="zh-CN" altLang="en-US" smtClean="0"/>
              <a:t>体表面积指数（  ，）</a:t>
            </a:r>
          </a:p>
          <a:p>
            <a:pPr>
              <a:buFont typeface="Wingdings" panose="05000000000000000000" pitchFamily="2" charset="2"/>
              <a:buNone/>
            </a:pPr>
            <a:r>
              <a:rPr lang="zh-CN" altLang="en-US" smtClean="0"/>
              <a:t> 体重（ ）身高（） </a:t>
            </a:r>
          </a:p>
          <a:p>
            <a:pPr>
              <a:buFont typeface="Wingdings" panose="05000000000000000000" pitchFamily="2" charset="2"/>
              <a:buNone/>
            </a:pPr>
            <a:endParaRPr lang="zh-CN" altLang="en-US" smtClean="0"/>
          </a:p>
          <a:p>
            <a:pPr>
              <a:buFont typeface="Wingdings" panose="05000000000000000000" pitchFamily="2" charset="2"/>
              <a:buNone/>
            </a:pPr>
            <a:r>
              <a:rPr lang="zh-CN" altLang="en-US" smtClean="0"/>
              <a:t>正常  </a:t>
            </a:r>
          </a:p>
          <a:p>
            <a:pPr>
              <a:buFont typeface="Wingdings" panose="05000000000000000000" pitchFamily="2" charset="2"/>
              <a:buNone/>
            </a:pPr>
            <a:r>
              <a:rPr lang="zh-CN" altLang="en-US" smtClean="0"/>
              <a:t> 低度危险    中度危险  </a:t>
            </a:r>
          </a:p>
          <a:p>
            <a:pPr>
              <a:buFont typeface="Wingdings" panose="05000000000000000000" pitchFamily="2" charset="2"/>
              <a:buNone/>
            </a:pPr>
            <a:r>
              <a:rPr lang="zh-CN" altLang="en-US" smtClean="0"/>
              <a:t>高度危险  〉 超高危险  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764E5-ACE3-4425-BFC2-FFE819F0645E}" type="slidenum">
              <a:rPr lang="ru-RU" smtClean="0"/>
              <a:t>5</a:t>
            </a:fld>
            <a:endParaRPr lang="ru-RU"/>
          </a:p>
        </p:txBody>
      </p:sp>
    </p:spTree>
  </p:cSld>
  <p:clrMapOvr>
    <a:masterClrMapping/>
  </p:clrMapOvr>
  <p:transition spd="med">
    <p:fade thruBlk="1"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标题 2104"/>
          <p:cNvSpPr>
            <a:spLocks noGrp="1" noChangeArrowheads="1"/>
          </p:cNvSpPr>
          <p:nvPr>
            <p:ph type="title" idx="4294967295"/>
          </p:nvPr>
        </p:nvSpPr>
        <p:spPr>
          <a:xfrm>
            <a:off x="317500" y="722313"/>
            <a:ext cx="8637588" cy="762000"/>
          </a:xfrm>
        </p:spPr>
        <p:txBody>
          <a:bodyPr/>
          <a:lstStyle/>
          <a:p>
            <a:r>
              <a:rPr lang="zh-CN" altLang="en-US" smtClean="0"/>
              <a:t>二、肥胖分类 </a:t>
            </a:r>
          </a:p>
        </p:txBody>
      </p:sp>
      <p:sp>
        <p:nvSpPr>
          <p:cNvPr id="14338" name="文本占位符 2105"/>
          <p:cNvSpPr>
            <a:spLocks noGrp="1" noChangeArrowheads="1"/>
          </p:cNvSpPr>
          <p:nvPr>
            <p:ph type="body" idx="4294967295"/>
          </p:nvPr>
        </p:nvSpPr>
        <p:spPr>
          <a:xfrm>
            <a:off x="762000" y="2209800"/>
            <a:ext cx="7772400" cy="4114800"/>
          </a:xfrm>
        </p:spPr>
        <p:txBody>
          <a:bodyPr/>
          <a:lstStyle/>
          <a:p>
            <a:r>
              <a:rPr lang="zh-CN" altLang="en-US" smtClean="0"/>
              <a:t>、单纯性肥胖</a:t>
            </a:r>
          </a:p>
          <a:p>
            <a:r>
              <a:rPr lang="zh-CN" altLang="en-US" smtClean="0"/>
              <a:t> </a:t>
            </a:r>
          </a:p>
          <a:p>
            <a:r>
              <a:rPr lang="zh-CN" altLang="en-US" smtClean="0"/>
              <a:t>、继发性肥胖 </a:t>
            </a:r>
          </a:p>
          <a:p>
            <a:r>
              <a:rPr lang="zh-CN" altLang="en-US" smtClean="0"/>
              <a:t> </a:t>
            </a:r>
          </a:p>
          <a:p>
            <a:r>
              <a:rPr lang="zh-CN" altLang="en-US" smtClean="0"/>
              <a:t>、家族性肥胖 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764E5-ACE3-4425-BFC2-FFE819F0645E}" type="slidenum">
              <a:rPr lang="ru-RU" smtClean="0"/>
              <a:t>6</a:t>
            </a:fld>
            <a:endParaRPr lang="ru-RU"/>
          </a:p>
        </p:txBody>
      </p:sp>
    </p:spTree>
  </p:cSld>
  <p:clrMapOvr>
    <a:masterClrMapping/>
  </p:clrMapOvr>
  <p:transition spd="med">
    <p:fade thruBlk="1"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5" name="标题 2108"/>
          <p:cNvSpPr>
            <a:spLocks noGrp="1" noChangeArrowheads="1"/>
          </p:cNvSpPr>
          <p:nvPr>
            <p:ph type="ctrTitle"/>
          </p:nvPr>
        </p:nvSpPr>
        <p:spPr>
          <a:xfrm>
            <a:off x="-533400" y="1905000"/>
            <a:ext cx="7772400" cy="1143000"/>
          </a:xfrm>
        </p:spPr>
        <p:txBody>
          <a:bodyPr/>
          <a:lstStyle/>
          <a:p>
            <a:r>
              <a:rPr lang="zh-CN" altLang="en-US" smtClean="0">
                <a:latin typeface="Arial" pitchFamily="34" charset="0"/>
              </a:rPr>
              <a:t>三、病理生理改变 </a:t>
            </a:r>
          </a:p>
        </p:txBody>
      </p:sp>
      <p:sp>
        <p:nvSpPr>
          <p:cNvPr id="16386" name="副标题 2109"/>
          <p:cNvSpPr>
            <a:spLocks noGrp="1" noChangeArrowheads="1"/>
          </p:cNvSpPr>
          <p:nvPr>
            <p:ph type="subTitle" idx="4294967295"/>
          </p:nvPr>
        </p:nvSpPr>
        <p:spPr>
          <a:xfrm>
            <a:off x="685800" y="3505200"/>
            <a:ext cx="7162800" cy="1752600"/>
          </a:xfrm>
        </p:spPr>
        <p:txBody>
          <a:bodyPr/>
          <a:lstStyle/>
          <a:p>
            <a:pPr marL="0" indent="0" algn="r">
              <a:buFont typeface="Wingdings" panose="05000000000000000000" pitchFamily="2" charset="2"/>
              <a:buNone/>
            </a:pPr>
            <a:r>
              <a:rPr lang="en-US" altLang="zh-CN" smtClean="0">
                <a:latin typeface="Times New Roman" panose="02020603050405020304" pitchFamily="18" charset="0"/>
              </a:rPr>
              <a:t> 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5B0AC-7A22-4B56-9CB9-FDDA43019CFF}" type="slidenum">
              <a:rPr lang="ru-RU" smtClean="0"/>
              <a:t>7</a:t>
            </a:fld>
            <a:endParaRPr lang="ru-RU"/>
          </a:p>
        </p:txBody>
      </p:sp>
    </p:spTree>
  </p:cSld>
  <p:clrMapOvr>
    <a:masterClrMapping/>
  </p:clrMapOvr>
  <p:transition spd="med">
    <p:fade thruBlk="1"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3" name="标题 2112"/>
          <p:cNvSpPr>
            <a:spLocks noGrp="1" noChangeArrowheads="1"/>
          </p:cNvSpPr>
          <p:nvPr>
            <p:ph type="title" idx="4294967295"/>
          </p:nvPr>
        </p:nvSpPr>
        <p:spPr>
          <a:xfrm>
            <a:off x="317500" y="722313"/>
            <a:ext cx="8637588" cy="762000"/>
          </a:xfrm>
        </p:spPr>
        <p:txBody>
          <a:bodyPr/>
          <a:lstStyle/>
          <a:p>
            <a:r>
              <a:rPr lang="zh-CN" altLang="en-US" smtClean="0"/>
              <a:t>肥胖主要引起的病生改变主要是 </a:t>
            </a:r>
          </a:p>
        </p:txBody>
      </p:sp>
      <p:sp>
        <p:nvSpPr>
          <p:cNvPr id="18434" name="文本占位符 2113"/>
          <p:cNvSpPr>
            <a:spLocks noGrp="1" noChangeArrowheads="1"/>
          </p:cNvSpPr>
          <p:nvPr>
            <p:ph type="body" idx="4294967295"/>
          </p:nvPr>
        </p:nvSpPr>
        <p:spPr>
          <a:xfrm>
            <a:off x="304800" y="2743200"/>
            <a:ext cx="8208963" cy="4114800"/>
          </a:xfrm>
        </p:spPr>
        <p:txBody>
          <a:bodyPr/>
          <a:lstStyle/>
          <a:p>
            <a:r>
              <a:rPr lang="zh-CN" altLang="en-US" smtClean="0"/>
              <a:t>，血流动力学改变</a:t>
            </a:r>
          </a:p>
          <a:p>
            <a:endParaRPr lang="zh-CN" altLang="en-US" smtClean="0"/>
          </a:p>
          <a:p>
            <a:r>
              <a:rPr lang="zh-CN" altLang="en-US" smtClean="0"/>
              <a:t>，呼吸系统问题 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764E5-ACE3-4425-BFC2-FFE819F0645E}" type="slidenum">
              <a:rPr lang="ru-RU" smtClean="0"/>
              <a:t>8</a:t>
            </a:fld>
            <a:endParaRPr lang="ru-RU"/>
          </a:p>
        </p:txBody>
      </p:sp>
    </p:spTree>
  </p:cSld>
  <p:clrMapOvr>
    <a:masterClrMapping/>
  </p:clrMapOvr>
  <p:transition spd="med">
    <p:fade thruBlk="1"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1" name="标题 2116"/>
          <p:cNvSpPr>
            <a:spLocks noGrp="1" noChangeArrowheads="1"/>
          </p:cNvSpPr>
          <p:nvPr>
            <p:ph type="title" idx="4294967295"/>
          </p:nvPr>
        </p:nvSpPr>
        <p:spPr>
          <a:xfrm>
            <a:off x="317500" y="722313"/>
            <a:ext cx="8637588" cy="762000"/>
          </a:xfrm>
        </p:spPr>
        <p:txBody>
          <a:bodyPr/>
          <a:lstStyle/>
          <a:p>
            <a:r>
              <a:rPr lang="zh-CN" altLang="en-US" smtClean="0"/>
              <a:t>血流动力学的改变 </a:t>
            </a:r>
          </a:p>
        </p:txBody>
      </p:sp>
      <p:sp>
        <p:nvSpPr>
          <p:cNvPr id="20482" name="文本占位符 2117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533400" y="1905000"/>
            <a:ext cx="3810000" cy="4114800"/>
          </a:xfrm>
        </p:spPr>
        <p:txBody>
          <a:bodyPr/>
          <a:lstStyle/>
          <a:p>
            <a:r>
              <a:rPr lang="zh-CN" altLang="en-US" sz="2800" smtClean="0"/>
              <a:t>血容量 </a:t>
            </a:r>
          </a:p>
          <a:p>
            <a:r>
              <a:rPr lang="zh-CN" altLang="en-US" sz="2800" smtClean="0"/>
              <a:t>左心室 </a:t>
            </a:r>
          </a:p>
          <a:p>
            <a:r>
              <a:rPr lang="zh-CN" altLang="en-US" sz="2800" smtClean="0"/>
              <a:t>高血压 </a:t>
            </a:r>
          </a:p>
          <a:p>
            <a:r>
              <a:rPr lang="zh-CN" altLang="en-US" sz="2800" smtClean="0"/>
              <a:t>右心室 </a:t>
            </a:r>
          </a:p>
          <a:p>
            <a:r>
              <a:rPr lang="zh-CN" altLang="en-US" sz="2800" smtClean="0"/>
              <a:t>冠心病 </a:t>
            </a:r>
          </a:p>
          <a:p>
            <a:r>
              <a:rPr lang="zh-CN" altLang="en-US" sz="2800" smtClean="0"/>
              <a:t>体位 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764E5-ACE3-4425-BFC2-FFE819F0645E}" type="slidenum">
              <a:rPr lang="ru-RU" smtClean="0"/>
              <a:t>9</a:t>
            </a:fld>
            <a:endParaRPr lang="ru-RU"/>
          </a:p>
        </p:txBody>
      </p:sp>
    </p:spTree>
  </p:cSld>
  <p:clrMapOvr>
    <a:masterClrMapping/>
  </p:clrMapOvr>
  <p:transition spd="med">
    <p:fade thruBlk="1"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29" name="标题 2120"/>
          <p:cNvSpPr>
            <a:spLocks noGrp="1" noChangeArrowheads="1"/>
          </p:cNvSpPr>
          <p:nvPr>
            <p:ph type="title" idx="4294967295"/>
          </p:nvPr>
        </p:nvSpPr>
        <p:spPr>
          <a:xfrm>
            <a:off x="317500" y="722313"/>
            <a:ext cx="8637588" cy="762000"/>
          </a:xfrm>
        </p:spPr>
        <p:txBody>
          <a:bodyPr/>
          <a:lstStyle/>
          <a:p>
            <a:r>
              <a:rPr lang="zh-CN" altLang="en-US" smtClean="0"/>
              <a:t>呼吸改变 </a:t>
            </a:r>
          </a:p>
        </p:txBody>
      </p:sp>
      <p:sp>
        <p:nvSpPr>
          <p:cNvPr id="22530" name="文本占位符 2121"/>
          <p:cNvSpPr>
            <a:spLocks noGrp="1" noChangeArrowheads="1"/>
          </p:cNvSpPr>
          <p:nvPr>
            <p:ph type="body" idx="4294967295"/>
          </p:nvPr>
        </p:nvSpPr>
        <p:spPr>
          <a:xfrm>
            <a:off x="228600" y="2743200"/>
            <a:ext cx="8208963" cy="4114800"/>
          </a:xfrm>
        </p:spPr>
        <p:txBody>
          <a:bodyPr/>
          <a:lstStyle/>
          <a:p>
            <a:r>
              <a:rPr lang="zh-CN" altLang="en-US" smtClean="0"/>
              <a:t>机械变化</a:t>
            </a:r>
          </a:p>
          <a:p>
            <a:r>
              <a:rPr lang="zh-CN" altLang="en-US" smtClean="0"/>
              <a:t>   顺应性变化 （胸廓顺应性及肺顺应下降 ）</a:t>
            </a:r>
          </a:p>
          <a:p>
            <a:endParaRPr lang="zh-CN" altLang="en-US" smtClean="0"/>
          </a:p>
          <a:p>
            <a:r>
              <a:rPr lang="zh-CN" altLang="en-US" smtClean="0"/>
              <a:t>肺改变 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764E5-ACE3-4425-BFC2-FFE819F0645E}" type="slidenum">
              <a:rPr lang="ru-RU" smtClean="0"/>
              <a:t>10</a:t>
            </a:fld>
            <a:endParaRPr lang="ru-RU"/>
          </a:p>
        </p:txBody>
      </p:sp>
    </p:spTree>
  </p:cSld>
  <p:clrMapOvr>
    <a:masterClrMapping/>
  </p:clrMapOvr>
  <p:transition spd="med">
    <p:fade thruBlk="1"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7" name="标题 2124"/>
          <p:cNvSpPr>
            <a:spLocks noGrp="1" noChangeArrowheads="1"/>
          </p:cNvSpPr>
          <p:nvPr>
            <p:ph type="title" idx="4294967295"/>
          </p:nvPr>
        </p:nvSpPr>
        <p:spPr>
          <a:xfrm>
            <a:off x="317500" y="52388"/>
            <a:ext cx="8637588" cy="1431925"/>
          </a:xfrm>
        </p:spPr>
        <p:txBody>
          <a:bodyPr/>
          <a:lstStyle/>
          <a:p>
            <a:r>
              <a:rPr lang="en-US" altLang="zh-CN" smtClean="0"/>
              <a:t> </a:t>
            </a:r>
            <a:r>
              <a:rPr lang="zh-CN" altLang="en-US" smtClean="0"/>
              <a:t>综合症</a:t>
            </a:r>
            <a:br>
              <a:rPr lang="zh-CN" altLang="en-US" smtClean="0"/>
            </a:br>
            <a:r>
              <a:rPr lang="zh-CN" altLang="en-US" smtClean="0"/>
              <a:t>（通气不足综合症）</a:t>
            </a:r>
          </a:p>
        </p:txBody>
      </p:sp>
      <p:sp>
        <p:nvSpPr>
          <p:cNvPr id="24578" name="文本占位符 2125"/>
          <p:cNvSpPr>
            <a:spLocks noGrp="1" noChangeArrowheads="1"/>
          </p:cNvSpPr>
          <p:nvPr>
            <p:ph type="body" idx="4294967295"/>
          </p:nvPr>
        </p:nvSpPr>
        <p:spPr>
          <a:xfrm>
            <a:off x="328613" y="1941513"/>
            <a:ext cx="8208962" cy="4114800"/>
          </a:xfrm>
        </p:spPr>
        <p:txBody>
          <a:bodyPr/>
          <a:lstStyle/>
          <a:p>
            <a:r>
              <a:rPr lang="zh-CN" altLang="en-US" smtClean="0"/>
              <a:t>主要表现：  紫绀、嗜睡、低换气、红细胞增多、右心肥大。</a:t>
            </a:r>
          </a:p>
          <a:p>
            <a:r>
              <a:rPr lang="zh-CN" altLang="en-US" smtClean="0"/>
              <a:t>形成原因： </a:t>
            </a:r>
          </a:p>
          <a:p>
            <a:r>
              <a:rPr lang="zh-CN" altLang="en-US" smtClean="0"/>
              <a:t>，脂肪压迫胸椎后突、腰椎后突肋骨运动受限胸部相对固定胸廓顺应性下降。</a:t>
            </a:r>
          </a:p>
          <a:p>
            <a:r>
              <a:rPr lang="zh-CN" altLang="en-US" smtClean="0"/>
              <a:t>，脂肪堆积膈肌上抬   上下移动范围减少  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764E5-ACE3-4425-BFC2-FFE819F0645E}" type="slidenum">
              <a:rPr lang="ru-RU" smtClean="0"/>
              <a:t>11</a:t>
            </a:fld>
            <a:endParaRPr lang="ru-RU"/>
          </a:p>
        </p:txBody>
      </p:sp>
    </p:spTree>
  </p:cSld>
  <p:clrMapOvr>
    <a:masterClrMapping/>
  </p:clrMapOvr>
  <p:transition spd="med">
    <p:fade thruBlk="1"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5" name="标题 2128"/>
          <p:cNvSpPr>
            <a:spLocks noGrp="1" noChangeArrowheads="1"/>
          </p:cNvSpPr>
          <p:nvPr>
            <p:ph type="title" idx="4294967295"/>
          </p:nvPr>
        </p:nvSpPr>
        <p:spPr>
          <a:xfrm>
            <a:off x="317500" y="52388"/>
            <a:ext cx="8637588" cy="1431925"/>
          </a:xfrm>
        </p:spPr>
        <p:txBody>
          <a:bodyPr/>
          <a:lstStyle/>
          <a:p>
            <a:r>
              <a:rPr lang="en-US" altLang="zh-CN" smtClean="0"/>
              <a:t> </a:t>
            </a:r>
            <a:r>
              <a:rPr lang="zh-CN" altLang="en-US" smtClean="0"/>
              <a:t>综合症</a:t>
            </a:r>
            <a:br>
              <a:rPr lang="zh-CN" altLang="en-US" smtClean="0"/>
            </a:br>
            <a:r>
              <a:rPr lang="zh-CN" altLang="en-US" smtClean="0"/>
              <a:t>（通气不足综合症） </a:t>
            </a:r>
          </a:p>
        </p:txBody>
      </p:sp>
      <p:sp>
        <p:nvSpPr>
          <p:cNvPr id="26626" name="文本占位符 2129"/>
          <p:cNvSpPr>
            <a:spLocks noGrp="1" noChangeArrowheads="1"/>
          </p:cNvSpPr>
          <p:nvPr>
            <p:ph type="body" idx="4294967295"/>
          </p:nvPr>
        </p:nvSpPr>
        <p:spPr>
          <a:xfrm>
            <a:off x="685800" y="1828800"/>
            <a:ext cx="7772400" cy="4114800"/>
          </a:xfrm>
        </p:spPr>
        <p:txBody>
          <a:bodyPr/>
          <a:lstStyle/>
          <a:p>
            <a:pPr>
              <a:buFont typeface="Wingdings" panose="05000000000000000000" pitchFamily="2" charset="2"/>
              <a:buNone/>
            </a:pPr>
            <a:endParaRPr lang="en-US" altLang="zh-CN" smtClean="0"/>
          </a:p>
          <a:p>
            <a:pPr>
              <a:buFont typeface="Wingdings" panose="05000000000000000000" pitchFamily="2" charset="2"/>
              <a:buNone/>
            </a:pPr>
            <a:r>
              <a:rPr lang="zh-CN" altLang="en-US" smtClean="0"/>
              <a:t>结果：肺活量下降，深吸气量下降，呼气出量下降，下降     比例失调导致下降，下降，（肺低换气后的过度灌注）</a:t>
            </a:r>
          </a:p>
          <a:p>
            <a:pPr>
              <a:buFont typeface="Wingdings" panose="05000000000000000000" pitchFamily="2" charset="2"/>
              <a:buNone/>
            </a:pPr>
            <a:r>
              <a:rPr lang="zh-CN" altLang="en-US" smtClean="0"/>
              <a:t> </a:t>
            </a:r>
          </a:p>
          <a:p>
            <a:pPr>
              <a:buFont typeface="Wingdings" panose="05000000000000000000" pitchFamily="2" charset="2"/>
              <a:buNone/>
            </a:pPr>
            <a:r>
              <a:rPr lang="zh-CN" altLang="en-US" smtClean="0"/>
              <a:t>主要加重因素：体位    手术  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764E5-ACE3-4425-BFC2-FFE819F0645E}" type="slidenum">
              <a:rPr lang="ru-RU" smtClean="0"/>
              <a:t>12</a:t>
            </a:fld>
            <a:endParaRPr lang="ru-RU"/>
          </a:p>
        </p:txBody>
      </p:sp>
    </p:spTree>
  </p:cSld>
  <p:clrMapOvr>
    <a:masterClrMapping/>
  </p:clrMapOvr>
  <p:transition spd="med">
    <p:fade thruBlk="1"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3" name="标题 2132"/>
          <p:cNvSpPr>
            <a:spLocks noGrp="1" noChangeArrowheads="1"/>
          </p:cNvSpPr>
          <p:nvPr>
            <p:ph type="title" idx="4294967295"/>
          </p:nvPr>
        </p:nvSpPr>
        <p:spPr>
          <a:xfrm>
            <a:off x="317500" y="722313"/>
            <a:ext cx="8637588" cy="762000"/>
          </a:xfrm>
        </p:spPr>
        <p:txBody>
          <a:bodyPr/>
          <a:lstStyle/>
          <a:p>
            <a:r>
              <a:rPr lang="zh-CN" altLang="en-US" smtClean="0"/>
              <a:t>肺改变 </a:t>
            </a:r>
          </a:p>
        </p:txBody>
      </p:sp>
      <p:sp>
        <p:nvSpPr>
          <p:cNvPr id="28674" name="文本占位符 2133"/>
          <p:cNvSpPr>
            <a:spLocks noGrp="1" noChangeArrowheads="1"/>
          </p:cNvSpPr>
          <p:nvPr>
            <p:ph type="body" idx="4294967295"/>
          </p:nvPr>
        </p:nvSpPr>
        <p:spPr>
          <a:xfrm>
            <a:off x="304800" y="2133600"/>
            <a:ext cx="8208963" cy="4114800"/>
          </a:xfrm>
        </p:spPr>
        <p:txBody>
          <a:bodyPr/>
          <a:lstStyle/>
          <a:p>
            <a:r>
              <a:rPr lang="zh-CN" altLang="en-US" smtClean="0"/>
              <a:t>肺内分流增加 </a:t>
            </a:r>
          </a:p>
          <a:p>
            <a:r>
              <a:rPr lang="zh-CN" altLang="en-US" smtClean="0"/>
              <a:t>下降 </a:t>
            </a:r>
          </a:p>
          <a:p>
            <a:r>
              <a:rPr lang="zh-CN" altLang="en-US" smtClean="0"/>
              <a:t>（呼气储量）下降 </a:t>
            </a:r>
          </a:p>
          <a:p>
            <a:r>
              <a:rPr lang="zh-CN" altLang="en-US" smtClean="0"/>
              <a:t>闭合气量下降 </a:t>
            </a:r>
          </a:p>
          <a:p>
            <a:r>
              <a:rPr lang="zh-CN" altLang="en-US" smtClean="0"/>
              <a:t>比例失调 </a:t>
            </a:r>
          </a:p>
          <a:p>
            <a:r>
              <a:rPr lang="zh-CN" altLang="en-US" smtClean="0"/>
              <a:t>低血症 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764E5-ACE3-4425-BFC2-FFE819F0645E}" type="slidenum">
              <a:rPr lang="ru-RU" smtClean="0"/>
              <a:t>13</a:t>
            </a:fld>
            <a:endParaRPr lang="ru-RU"/>
          </a:p>
        </p:txBody>
      </p:sp>
    </p:spTree>
  </p:cSld>
  <p:clrMapOvr>
    <a:masterClrMapping/>
  </p:clrMapOvr>
  <p:transition spd="med">
    <p:fade thruBlk="1"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1" name="标题 2136"/>
          <p:cNvSpPr>
            <a:spLocks noGrp="1" noChangeArrowheads="1"/>
          </p:cNvSpPr>
          <p:nvPr>
            <p:ph type="title" idx="4294967295"/>
          </p:nvPr>
        </p:nvSpPr>
        <p:spPr>
          <a:xfrm>
            <a:off x="317500" y="722313"/>
            <a:ext cx="8637588" cy="762000"/>
          </a:xfrm>
        </p:spPr>
        <p:txBody>
          <a:bodyPr/>
          <a:lstStyle/>
          <a:p>
            <a:r>
              <a:rPr lang="zh-CN" altLang="en-US" smtClean="0"/>
              <a:t>其它系统 </a:t>
            </a:r>
          </a:p>
        </p:txBody>
      </p:sp>
      <p:sp>
        <p:nvSpPr>
          <p:cNvPr id="30722" name="文本占位符 2137"/>
          <p:cNvSpPr>
            <a:spLocks noGrp="1" noChangeArrowheads="1"/>
          </p:cNvSpPr>
          <p:nvPr>
            <p:ph type="body" idx="4294967295"/>
          </p:nvPr>
        </p:nvSpPr>
        <p:spPr>
          <a:xfrm>
            <a:off x="304800" y="2133600"/>
            <a:ext cx="8208963" cy="4114800"/>
          </a:xfrm>
        </p:spPr>
        <p:txBody>
          <a:bodyPr/>
          <a:lstStyle/>
          <a:p>
            <a:r>
              <a:rPr lang="zh-CN" altLang="en-US" smtClean="0"/>
              <a:t>脂肪肝 </a:t>
            </a:r>
          </a:p>
          <a:p>
            <a:endParaRPr lang="zh-CN" altLang="en-US" smtClean="0"/>
          </a:p>
          <a:p>
            <a:r>
              <a:rPr lang="zh-CN" altLang="en-US" smtClean="0"/>
              <a:t>胆石症发病率升高与胆固醇代谢异常有关 </a:t>
            </a:r>
          </a:p>
          <a:p>
            <a:endParaRPr lang="zh-CN" altLang="en-US" smtClean="0"/>
          </a:p>
          <a:p>
            <a:r>
              <a:rPr lang="zh-CN" altLang="en-US" smtClean="0"/>
              <a:t>对胰岛素作用有对抗性，</a:t>
            </a:r>
            <a:r>
              <a:rPr lang="en-US" altLang="zh-CN" smtClean="0"/>
              <a:t>Ⅱ</a:t>
            </a:r>
            <a:r>
              <a:rPr lang="zh-CN" altLang="en-US" smtClean="0"/>
              <a:t>型糖尿病发病率高 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764E5-ACE3-4425-BFC2-FFE819F0645E}" type="slidenum">
              <a:rPr lang="ru-RU" smtClean="0"/>
              <a:t>14</a:t>
            </a:fld>
            <a:endParaRPr lang="ru-RU"/>
          </a:p>
        </p:txBody>
      </p:sp>
    </p:spTree>
  </p:cSld>
  <p:clrMapOvr>
    <a:masterClrMapping/>
  </p:clrMapOvr>
  <p:transition spd="med">
    <p:fade thruBlk="1"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69" name="标题 2140"/>
          <p:cNvSpPr>
            <a:spLocks noGrp="1" noChangeArrowheads="1"/>
          </p:cNvSpPr>
          <p:nvPr>
            <p:ph type="ctrTitle"/>
          </p:nvPr>
        </p:nvSpPr>
        <p:spPr>
          <a:xfrm>
            <a:off x="-1371600" y="1752600"/>
            <a:ext cx="7772400" cy="1143000"/>
          </a:xfrm>
        </p:spPr>
        <p:txBody>
          <a:bodyPr/>
          <a:lstStyle/>
          <a:p>
            <a:r>
              <a:rPr lang="zh-CN" altLang="en-US" smtClean="0">
                <a:latin typeface="Arial" pitchFamily="34" charset="0"/>
              </a:rPr>
              <a:t>四、术前准备 </a:t>
            </a:r>
          </a:p>
        </p:txBody>
      </p:sp>
      <p:sp>
        <p:nvSpPr>
          <p:cNvPr id="32770" name="矩形 2141"/>
          <p:cNvSpPr>
            <a:spLocks noChangeArrowheads="1"/>
          </p:cNvSpPr>
          <p:nvPr/>
        </p:nvSpPr>
        <p:spPr bwMode="auto">
          <a:xfrm>
            <a:off x="2711450" y="3733800"/>
            <a:ext cx="64516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4000"/>
              <a:t> 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5B0AC-7A22-4B56-9CB9-FDDA43019CFF}" type="slidenum">
              <a:rPr lang="ru-RU" smtClean="0"/>
              <a:t>15</a:t>
            </a:fld>
            <a:endParaRPr lang="ru-RU"/>
          </a:p>
        </p:txBody>
      </p:sp>
    </p:spTree>
  </p:cSld>
  <p:clrMapOvr>
    <a:masterClrMapping/>
  </p:clrMapOvr>
  <p:transition spd="med">
    <p:fade thruBlk="1"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https://d.book118.com/838071042021006040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 overriden">
  <a:themeElements>
    <a:clrScheme name="">
      <a:dk1>
        <a:srgbClr val="FFFFCC"/>
      </a:dk1>
      <a:lt1>
        <a:srgbClr val="4D4D4D"/>
      </a:lt1>
      <a:dk2>
        <a:srgbClr val="FFCC00"/>
      </a:dk2>
      <a:lt2>
        <a:srgbClr val="000000"/>
      </a:lt2>
      <a:accent1>
        <a:srgbClr val="808000"/>
      </a:accent1>
      <a:accent2>
        <a:srgbClr val="CC99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CC6600"/>
      </a:hlink>
      <a:folHlink>
        <a:srgbClr val="969696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 overriden 1">
        <a:dk1>
          <a:srgbClr val="000000"/>
        </a:dk1>
        <a:lt1>
          <a:srgbClr val="FFFFCC"/>
        </a:lt1>
        <a:dk2>
          <a:srgbClr val="4D4D4D"/>
        </a:dk2>
        <a:lt2>
          <a:srgbClr val="FFCC00"/>
        </a:lt2>
        <a:accent1>
          <a:srgbClr val="808000"/>
        </a:accent1>
        <a:accent2>
          <a:srgbClr val="CC9900"/>
        </a:accent2>
        <a:accent3>
          <a:srgbClr val="B2B2B2"/>
        </a:accent3>
        <a:accent4>
          <a:srgbClr val="DADAAE"/>
        </a:accent4>
        <a:accent5>
          <a:srgbClr val="C0C0AA"/>
        </a:accent5>
        <a:accent6>
          <a:srgbClr val="B98A00"/>
        </a:accent6>
        <a:hlink>
          <a:srgbClr val="CC66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">
        <a:dk1>
          <a:srgbClr val="660033"/>
        </a:dk1>
        <a:lt1>
          <a:srgbClr val="FFFFFF"/>
        </a:lt1>
        <a:dk2>
          <a:srgbClr val="B60009"/>
        </a:dk2>
        <a:lt2>
          <a:srgbClr val="B2B2B2"/>
        </a:lt2>
        <a:accent1>
          <a:srgbClr val="CCCC00"/>
        </a:accent1>
        <a:accent2>
          <a:srgbClr val="DE9ABC"/>
        </a:accent2>
        <a:accent3>
          <a:srgbClr val="FFFFFF"/>
        </a:accent3>
        <a:accent4>
          <a:srgbClr val="56002A"/>
        </a:accent4>
        <a:accent5>
          <a:srgbClr val="E2E2AA"/>
        </a:accent5>
        <a:accent6>
          <a:srgbClr val="C98BAA"/>
        </a:accent6>
        <a:hlink>
          <a:srgbClr val="FFAFAF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C0C0C0"/>
        </a:accent1>
        <a:accent2>
          <a:srgbClr val="DDDDDD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C8C8C8"/>
        </a:accent6>
        <a:hlink>
          <a:srgbClr val="808080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">
        <a:dk1>
          <a:srgbClr val="2C2C42"/>
        </a:dk1>
        <a:lt1>
          <a:srgbClr val="FFFFCC"/>
        </a:lt1>
        <a:dk2>
          <a:srgbClr val="666699"/>
        </a:dk2>
        <a:lt2>
          <a:srgbClr val="FFCC00"/>
        </a:lt2>
        <a:accent1>
          <a:srgbClr val="FF9933"/>
        </a:accent1>
        <a:accent2>
          <a:srgbClr val="808000"/>
        </a:accent2>
        <a:accent3>
          <a:srgbClr val="B8B8CA"/>
        </a:accent3>
        <a:accent4>
          <a:srgbClr val="DADAAE"/>
        </a:accent4>
        <a:accent5>
          <a:srgbClr val="FFCAAD"/>
        </a:accent5>
        <a:accent6>
          <a:srgbClr val="737300"/>
        </a:accent6>
        <a:hlink>
          <a:srgbClr val="CC6600"/>
        </a:hlink>
        <a:folHlink>
          <a:srgbClr val="3333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">
        <a:dk1>
          <a:srgbClr val="50000F"/>
        </a:dk1>
        <a:lt1>
          <a:srgbClr val="FFCC00"/>
        </a:lt1>
        <a:dk2>
          <a:srgbClr val="800000"/>
        </a:dk2>
        <a:lt2>
          <a:srgbClr val="FFFFCC"/>
        </a:lt2>
        <a:accent1>
          <a:srgbClr val="808000"/>
        </a:accent1>
        <a:accent2>
          <a:srgbClr val="993366"/>
        </a:accent2>
        <a:accent3>
          <a:srgbClr val="C0AAAA"/>
        </a:accent3>
        <a:accent4>
          <a:srgbClr val="DAAE00"/>
        </a:accent4>
        <a:accent5>
          <a:srgbClr val="C0C0AA"/>
        </a:accent5>
        <a:accent6>
          <a:srgbClr val="8A2D5C"/>
        </a:accent6>
        <a:hlink>
          <a:srgbClr val="FF5050"/>
        </a:hlink>
        <a:folHlink>
          <a:srgbClr val="99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">
        <a:dk1>
          <a:srgbClr val="333300"/>
        </a:dk1>
        <a:lt1>
          <a:srgbClr val="FFCC00"/>
        </a:lt1>
        <a:dk2>
          <a:srgbClr val="666633"/>
        </a:dk2>
        <a:lt2>
          <a:srgbClr val="FFFFCC"/>
        </a:lt2>
        <a:accent1>
          <a:srgbClr val="8F7401"/>
        </a:accent1>
        <a:accent2>
          <a:srgbClr val="CC6600"/>
        </a:accent2>
        <a:accent3>
          <a:srgbClr val="B8B8AD"/>
        </a:accent3>
        <a:accent4>
          <a:srgbClr val="DAAE00"/>
        </a:accent4>
        <a:accent5>
          <a:srgbClr val="C6BCAA"/>
        </a:accent5>
        <a:accent6>
          <a:srgbClr val="B95C00"/>
        </a:accent6>
        <a:hlink>
          <a:srgbClr val="666699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">
        <a:dk1>
          <a:srgbClr val="000000"/>
        </a:dk1>
        <a:lt1>
          <a:srgbClr val="FFFFFF"/>
        </a:lt1>
        <a:dk2>
          <a:srgbClr val="40458C"/>
        </a:dk2>
        <a:lt2>
          <a:srgbClr val="FFFFCC"/>
        </a:lt2>
        <a:accent1>
          <a:srgbClr val="8D8DB3"/>
        </a:accent1>
        <a:accent2>
          <a:srgbClr val="B2B2B2"/>
        </a:accent2>
        <a:accent3>
          <a:srgbClr val="AFB0C5"/>
        </a:accent3>
        <a:accent4>
          <a:srgbClr val="DADADA"/>
        </a:accent4>
        <a:accent5>
          <a:srgbClr val="C5C5D6"/>
        </a:accent5>
        <a:accent6>
          <a:srgbClr val="A1A1A1"/>
        </a:accent6>
        <a:hlink>
          <a:srgbClr val="6F89F7"/>
        </a:hlink>
        <a:folHlink>
          <a:srgbClr val="4F56A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">
        <a:dk1>
          <a:srgbClr val="000000"/>
        </a:dk1>
        <a:lt1>
          <a:srgbClr val="FFFFCC"/>
        </a:lt1>
        <a:dk2>
          <a:srgbClr val="4D4D4D"/>
        </a:dk2>
        <a:lt2>
          <a:srgbClr val="FFCC00"/>
        </a:lt2>
        <a:accent1>
          <a:srgbClr val="808000"/>
        </a:accent1>
        <a:accent2>
          <a:srgbClr val="CC9900"/>
        </a:accent2>
        <a:accent3>
          <a:srgbClr val="B2B2B2"/>
        </a:accent3>
        <a:accent4>
          <a:srgbClr val="DADAAE"/>
        </a:accent4>
        <a:accent5>
          <a:srgbClr val="C0C0AA"/>
        </a:accent5>
        <a:accent6>
          <a:srgbClr val="B98A00"/>
        </a:accent6>
        <a:hlink>
          <a:srgbClr val="CC66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">
        <a:dk1>
          <a:srgbClr val="660033"/>
        </a:dk1>
        <a:lt1>
          <a:srgbClr val="FFFFFF"/>
        </a:lt1>
        <a:dk2>
          <a:srgbClr val="B60009"/>
        </a:dk2>
        <a:lt2>
          <a:srgbClr val="B2B2B2"/>
        </a:lt2>
        <a:accent1>
          <a:srgbClr val="CCCC00"/>
        </a:accent1>
        <a:accent2>
          <a:srgbClr val="DE9ABC"/>
        </a:accent2>
        <a:accent3>
          <a:srgbClr val="FFFFFF"/>
        </a:accent3>
        <a:accent4>
          <a:srgbClr val="56002A"/>
        </a:accent4>
        <a:accent5>
          <a:srgbClr val="E2E2AA"/>
        </a:accent5>
        <a:accent6>
          <a:srgbClr val="C98BAA"/>
        </a:accent6>
        <a:hlink>
          <a:srgbClr val="FFAFAF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C0C0C0"/>
        </a:accent1>
        <a:accent2>
          <a:srgbClr val="DDDDDD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C8C8C8"/>
        </a:accent6>
        <a:hlink>
          <a:srgbClr val="808080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">
        <a:dk1>
          <a:srgbClr val="2C2C42"/>
        </a:dk1>
        <a:lt1>
          <a:srgbClr val="FFFFCC"/>
        </a:lt1>
        <a:dk2>
          <a:srgbClr val="666699"/>
        </a:dk2>
        <a:lt2>
          <a:srgbClr val="FFCC00"/>
        </a:lt2>
        <a:accent1>
          <a:srgbClr val="FF9933"/>
        </a:accent1>
        <a:accent2>
          <a:srgbClr val="808000"/>
        </a:accent2>
        <a:accent3>
          <a:srgbClr val="B8B8CA"/>
        </a:accent3>
        <a:accent4>
          <a:srgbClr val="DADAAE"/>
        </a:accent4>
        <a:accent5>
          <a:srgbClr val="FFCAAD"/>
        </a:accent5>
        <a:accent6>
          <a:srgbClr val="737300"/>
        </a:accent6>
        <a:hlink>
          <a:srgbClr val="CC6600"/>
        </a:hlink>
        <a:folHlink>
          <a:srgbClr val="3333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">
        <a:dk1>
          <a:srgbClr val="50000F"/>
        </a:dk1>
        <a:lt1>
          <a:srgbClr val="FFCC00"/>
        </a:lt1>
        <a:dk2>
          <a:srgbClr val="800000"/>
        </a:dk2>
        <a:lt2>
          <a:srgbClr val="FFFFCC"/>
        </a:lt2>
        <a:accent1>
          <a:srgbClr val="808000"/>
        </a:accent1>
        <a:accent2>
          <a:srgbClr val="993366"/>
        </a:accent2>
        <a:accent3>
          <a:srgbClr val="C0AAAA"/>
        </a:accent3>
        <a:accent4>
          <a:srgbClr val="DAAE00"/>
        </a:accent4>
        <a:accent5>
          <a:srgbClr val="C0C0AA"/>
        </a:accent5>
        <a:accent6>
          <a:srgbClr val="8A2D5C"/>
        </a:accent6>
        <a:hlink>
          <a:srgbClr val="FF5050"/>
        </a:hlink>
        <a:folHlink>
          <a:srgbClr val="99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3">
        <a:dk1>
          <a:srgbClr val="333300"/>
        </a:dk1>
        <a:lt1>
          <a:srgbClr val="FFCC00"/>
        </a:lt1>
        <a:dk2>
          <a:srgbClr val="666633"/>
        </a:dk2>
        <a:lt2>
          <a:srgbClr val="FFFFCC"/>
        </a:lt2>
        <a:accent1>
          <a:srgbClr val="8F7401"/>
        </a:accent1>
        <a:accent2>
          <a:srgbClr val="CC6600"/>
        </a:accent2>
        <a:accent3>
          <a:srgbClr val="B8B8AD"/>
        </a:accent3>
        <a:accent4>
          <a:srgbClr val="DAAE00"/>
        </a:accent4>
        <a:accent5>
          <a:srgbClr val="C6BCAA"/>
        </a:accent5>
        <a:accent6>
          <a:srgbClr val="B95C00"/>
        </a:accent6>
        <a:hlink>
          <a:srgbClr val="666699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4">
        <a:dk1>
          <a:srgbClr val="000000"/>
        </a:dk1>
        <a:lt1>
          <a:srgbClr val="FFFFFF"/>
        </a:lt1>
        <a:dk2>
          <a:srgbClr val="40458C"/>
        </a:dk2>
        <a:lt2>
          <a:srgbClr val="FFFFCC"/>
        </a:lt2>
        <a:accent1>
          <a:srgbClr val="8D8DB3"/>
        </a:accent1>
        <a:accent2>
          <a:srgbClr val="B2B2B2"/>
        </a:accent2>
        <a:accent3>
          <a:srgbClr val="AFB0C5"/>
        </a:accent3>
        <a:accent4>
          <a:srgbClr val="DADADA"/>
        </a:accent4>
        <a:accent5>
          <a:srgbClr val="C5C5D6"/>
        </a:accent5>
        <a:accent6>
          <a:srgbClr val="A1A1A1"/>
        </a:accent6>
        <a:hlink>
          <a:srgbClr val="6F89F7"/>
        </a:hlink>
        <a:folHlink>
          <a:srgbClr val="4F56A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5">
        <a:dk1>
          <a:srgbClr val="000000"/>
        </a:dk1>
        <a:lt1>
          <a:srgbClr val="FFFFCC"/>
        </a:lt1>
        <a:dk2>
          <a:srgbClr val="4D4D4D"/>
        </a:dk2>
        <a:lt2>
          <a:srgbClr val="FFCC00"/>
        </a:lt2>
        <a:accent1>
          <a:srgbClr val="808000"/>
        </a:accent1>
        <a:accent2>
          <a:srgbClr val="CC9900"/>
        </a:accent2>
        <a:accent3>
          <a:srgbClr val="B2B2B2"/>
        </a:accent3>
        <a:accent4>
          <a:srgbClr val="DADAAE"/>
        </a:accent4>
        <a:accent5>
          <a:srgbClr val="C0C0AA"/>
        </a:accent5>
        <a:accent6>
          <a:srgbClr val="B98A00"/>
        </a:accent6>
        <a:hlink>
          <a:srgbClr val="CC66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6">
        <a:dk1>
          <a:srgbClr val="660033"/>
        </a:dk1>
        <a:lt1>
          <a:srgbClr val="FFFFFF"/>
        </a:lt1>
        <a:dk2>
          <a:srgbClr val="B60009"/>
        </a:dk2>
        <a:lt2>
          <a:srgbClr val="B2B2B2"/>
        </a:lt2>
        <a:accent1>
          <a:srgbClr val="CCCC00"/>
        </a:accent1>
        <a:accent2>
          <a:srgbClr val="DE9ABC"/>
        </a:accent2>
        <a:accent3>
          <a:srgbClr val="FFFFFF"/>
        </a:accent3>
        <a:accent4>
          <a:srgbClr val="56002A"/>
        </a:accent4>
        <a:accent5>
          <a:srgbClr val="E2E2AA"/>
        </a:accent5>
        <a:accent6>
          <a:srgbClr val="C98BAA"/>
        </a:accent6>
        <a:hlink>
          <a:srgbClr val="FFAFAF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C0C0C0"/>
        </a:accent1>
        <a:accent2>
          <a:srgbClr val="DDDDDD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C8C8C8"/>
        </a:accent6>
        <a:hlink>
          <a:srgbClr val="808080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">
        <a:dk1>
          <a:srgbClr val="2C2C42"/>
        </a:dk1>
        <a:lt1>
          <a:srgbClr val="FFFFCC"/>
        </a:lt1>
        <a:dk2>
          <a:srgbClr val="666699"/>
        </a:dk2>
        <a:lt2>
          <a:srgbClr val="FFCC00"/>
        </a:lt2>
        <a:accent1>
          <a:srgbClr val="FF9933"/>
        </a:accent1>
        <a:accent2>
          <a:srgbClr val="808000"/>
        </a:accent2>
        <a:accent3>
          <a:srgbClr val="B8B8CA"/>
        </a:accent3>
        <a:accent4>
          <a:srgbClr val="DADAAE"/>
        </a:accent4>
        <a:accent5>
          <a:srgbClr val="FFCAAD"/>
        </a:accent5>
        <a:accent6>
          <a:srgbClr val="737300"/>
        </a:accent6>
        <a:hlink>
          <a:srgbClr val="CC6600"/>
        </a:hlink>
        <a:folHlink>
          <a:srgbClr val="3333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9">
        <a:dk1>
          <a:srgbClr val="50000F"/>
        </a:dk1>
        <a:lt1>
          <a:srgbClr val="FFCC00"/>
        </a:lt1>
        <a:dk2>
          <a:srgbClr val="800000"/>
        </a:dk2>
        <a:lt2>
          <a:srgbClr val="FFFFCC"/>
        </a:lt2>
        <a:accent1>
          <a:srgbClr val="808000"/>
        </a:accent1>
        <a:accent2>
          <a:srgbClr val="993366"/>
        </a:accent2>
        <a:accent3>
          <a:srgbClr val="C0AAAA"/>
        </a:accent3>
        <a:accent4>
          <a:srgbClr val="DAAE00"/>
        </a:accent4>
        <a:accent5>
          <a:srgbClr val="C0C0AA"/>
        </a:accent5>
        <a:accent6>
          <a:srgbClr val="8A2D5C"/>
        </a:accent6>
        <a:hlink>
          <a:srgbClr val="FF5050"/>
        </a:hlink>
        <a:folHlink>
          <a:srgbClr val="99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0">
        <a:dk1>
          <a:srgbClr val="333300"/>
        </a:dk1>
        <a:lt1>
          <a:srgbClr val="FFCC00"/>
        </a:lt1>
        <a:dk2>
          <a:srgbClr val="666633"/>
        </a:dk2>
        <a:lt2>
          <a:srgbClr val="FFFFCC"/>
        </a:lt2>
        <a:accent1>
          <a:srgbClr val="8F7401"/>
        </a:accent1>
        <a:accent2>
          <a:srgbClr val="CC6600"/>
        </a:accent2>
        <a:accent3>
          <a:srgbClr val="B8B8AD"/>
        </a:accent3>
        <a:accent4>
          <a:srgbClr val="DAAE00"/>
        </a:accent4>
        <a:accent5>
          <a:srgbClr val="C6BCAA"/>
        </a:accent5>
        <a:accent6>
          <a:srgbClr val="B95C00"/>
        </a:accent6>
        <a:hlink>
          <a:srgbClr val="666699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1">
        <a:dk1>
          <a:srgbClr val="000000"/>
        </a:dk1>
        <a:lt1>
          <a:srgbClr val="FFFFFF"/>
        </a:lt1>
        <a:dk2>
          <a:srgbClr val="40458C"/>
        </a:dk2>
        <a:lt2>
          <a:srgbClr val="FFFFCC"/>
        </a:lt2>
        <a:accent1>
          <a:srgbClr val="8D8DB3"/>
        </a:accent1>
        <a:accent2>
          <a:srgbClr val="B2B2B2"/>
        </a:accent2>
        <a:accent3>
          <a:srgbClr val="AFB0C5"/>
        </a:accent3>
        <a:accent4>
          <a:srgbClr val="DADADA"/>
        </a:accent4>
        <a:accent5>
          <a:srgbClr val="C5C5D6"/>
        </a:accent5>
        <a:accent6>
          <a:srgbClr val="A1A1A1"/>
        </a:accent6>
        <a:hlink>
          <a:srgbClr val="6F89F7"/>
        </a:hlink>
        <a:folHlink>
          <a:srgbClr val="4F56A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2">
        <a:dk1>
          <a:srgbClr val="000000"/>
        </a:dk1>
        <a:lt1>
          <a:srgbClr val="FFFFCC"/>
        </a:lt1>
        <a:dk2>
          <a:srgbClr val="4D4D4D"/>
        </a:dk2>
        <a:lt2>
          <a:srgbClr val="FFCC00"/>
        </a:lt2>
        <a:accent1>
          <a:srgbClr val="808000"/>
        </a:accent1>
        <a:accent2>
          <a:srgbClr val="CC9900"/>
        </a:accent2>
        <a:accent3>
          <a:srgbClr val="B2B2B2"/>
        </a:accent3>
        <a:accent4>
          <a:srgbClr val="DADAAE"/>
        </a:accent4>
        <a:accent5>
          <a:srgbClr val="C0C0AA"/>
        </a:accent5>
        <a:accent6>
          <a:srgbClr val="B98A00"/>
        </a:accent6>
        <a:hlink>
          <a:srgbClr val="CC66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3">
        <a:dk1>
          <a:srgbClr val="660033"/>
        </a:dk1>
        <a:lt1>
          <a:srgbClr val="FFFFFF"/>
        </a:lt1>
        <a:dk2>
          <a:srgbClr val="B60009"/>
        </a:dk2>
        <a:lt2>
          <a:srgbClr val="B2B2B2"/>
        </a:lt2>
        <a:accent1>
          <a:srgbClr val="CCCC00"/>
        </a:accent1>
        <a:accent2>
          <a:srgbClr val="DE9ABC"/>
        </a:accent2>
        <a:accent3>
          <a:srgbClr val="FFFFFF"/>
        </a:accent3>
        <a:accent4>
          <a:srgbClr val="56002A"/>
        </a:accent4>
        <a:accent5>
          <a:srgbClr val="E2E2AA"/>
        </a:accent5>
        <a:accent6>
          <a:srgbClr val="C98BAA"/>
        </a:accent6>
        <a:hlink>
          <a:srgbClr val="FFAFAF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C0C0C0"/>
        </a:accent1>
        <a:accent2>
          <a:srgbClr val="DDDDDD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C8C8C8"/>
        </a:accent6>
        <a:hlink>
          <a:srgbClr val="808080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">
        <a:dk1>
          <a:srgbClr val="2C2C42"/>
        </a:dk1>
        <a:lt1>
          <a:srgbClr val="FFFFCC"/>
        </a:lt1>
        <a:dk2>
          <a:srgbClr val="666699"/>
        </a:dk2>
        <a:lt2>
          <a:srgbClr val="FFCC00"/>
        </a:lt2>
        <a:accent1>
          <a:srgbClr val="FF9933"/>
        </a:accent1>
        <a:accent2>
          <a:srgbClr val="808000"/>
        </a:accent2>
        <a:accent3>
          <a:srgbClr val="B8B8CA"/>
        </a:accent3>
        <a:accent4>
          <a:srgbClr val="DADAAE"/>
        </a:accent4>
        <a:accent5>
          <a:srgbClr val="FFCAAD"/>
        </a:accent5>
        <a:accent6>
          <a:srgbClr val="737300"/>
        </a:accent6>
        <a:hlink>
          <a:srgbClr val="CC6600"/>
        </a:hlink>
        <a:folHlink>
          <a:srgbClr val="3333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6">
        <a:dk1>
          <a:srgbClr val="50000F"/>
        </a:dk1>
        <a:lt1>
          <a:srgbClr val="FFCC00"/>
        </a:lt1>
        <a:dk2>
          <a:srgbClr val="800000"/>
        </a:dk2>
        <a:lt2>
          <a:srgbClr val="FFFFCC"/>
        </a:lt2>
        <a:accent1>
          <a:srgbClr val="808000"/>
        </a:accent1>
        <a:accent2>
          <a:srgbClr val="993366"/>
        </a:accent2>
        <a:accent3>
          <a:srgbClr val="C0AAAA"/>
        </a:accent3>
        <a:accent4>
          <a:srgbClr val="DAAE00"/>
        </a:accent4>
        <a:accent5>
          <a:srgbClr val="C0C0AA"/>
        </a:accent5>
        <a:accent6>
          <a:srgbClr val="8A2D5C"/>
        </a:accent6>
        <a:hlink>
          <a:srgbClr val="FF5050"/>
        </a:hlink>
        <a:folHlink>
          <a:srgbClr val="99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7">
        <a:dk1>
          <a:srgbClr val="333300"/>
        </a:dk1>
        <a:lt1>
          <a:srgbClr val="FFCC00"/>
        </a:lt1>
        <a:dk2>
          <a:srgbClr val="666633"/>
        </a:dk2>
        <a:lt2>
          <a:srgbClr val="FFFFCC"/>
        </a:lt2>
        <a:accent1>
          <a:srgbClr val="8F7401"/>
        </a:accent1>
        <a:accent2>
          <a:srgbClr val="CC6600"/>
        </a:accent2>
        <a:accent3>
          <a:srgbClr val="B8B8AD"/>
        </a:accent3>
        <a:accent4>
          <a:srgbClr val="DAAE00"/>
        </a:accent4>
        <a:accent5>
          <a:srgbClr val="C6BCAA"/>
        </a:accent5>
        <a:accent6>
          <a:srgbClr val="B95C00"/>
        </a:accent6>
        <a:hlink>
          <a:srgbClr val="666699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8">
        <a:dk1>
          <a:srgbClr val="000000"/>
        </a:dk1>
        <a:lt1>
          <a:srgbClr val="FFFFFF"/>
        </a:lt1>
        <a:dk2>
          <a:srgbClr val="40458C"/>
        </a:dk2>
        <a:lt2>
          <a:srgbClr val="FFFFCC"/>
        </a:lt2>
        <a:accent1>
          <a:srgbClr val="8D8DB3"/>
        </a:accent1>
        <a:accent2>
          <a:srgbClr val="B2B2B2"/>
        </a:accent2>
        <a:accent3>
          <a:srgbClr val="AFB0C5"/>
        </a:accent3>
        <a:accent4>
          <a:srgbClr val="DADADA"/>
        </a:accent4>
        <a:accent5>
          <a:srgbClr val="C5C5D6"/>
        </a:accent5>
        <a:accent6>
          <a:srgbClr val="A1A1A1"/>
        </a:accent6>
        <a:hlink>
          <a:srgbClr val="6F89F7"/>
        </a:hlink>
        <a:folHlink>
          <a:srgbClr val="4F56A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9">
        <a:dk1>
          <a:srgbClr val="000000"/>
        </a:dk1>
        <a:lt1>
          <a:srgbClr val="FFFFCC"/>
        </a:lt1>
        <a:dk2>
          <a:srgbClr val="4D4D4D"/>
        </a:dk2>
        <a:lt2>
          <a:srgbClr val="FFCC00"/>
        </a:lt2>
        <a:accent1>
          <a:srgbClr val="808000"/>
        </a:accent1>
        <a:accent2>
          <a:srgbClr val="CC9900"/>
        </a:accent2>
        <a:accent3>
          <a:srgbClr val="B2B2B2"/>
        </a:accent3>
        <a:accent4>
          <a:srgbClr val="DADAAE"/>
        </a:accent4>
        <a:accent5>
          <a:srgbClr val="C0C0AA"/>
        </a:accent5>
        <a:accent6>
          <a:srgbClr val="B98A00"/>
        </a:accent6>
        <a:hlink>
          <a:srgbClr val="CC66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0">
        <a:dk1>
          <a:srgbClr val="660033"/>
        </a:dk1>
        <a:lt1>
          <a:srgbClr val="FFFFFF"/>
        </a:lt1>
        <a:dk2>
          <a:srgbClr val="B60009"/>
        </a:dk2>
        <a:lt2>
          <a:srgbClr val="B2B2B2"/>
        </a:lt2>
        <a:accent1>
          <a:srgbClr val="CCCC00"/>
        </a:accent1>
        <a:accent2>
          <a:srgbClr val="DE9ABC"/>
        </a:accent2>
        <a:accent3>
          <a:srgbClr val="FFFFFF"/>
        </a:accent3>
        <a:accent4>
          <a:srgbClr val="56002A"/>
        </a:accent4>
        <a:accent5>
          <a:srgbClr val="E2E2AA"/>
        </a:accent5>
        <a:accent6>
          <a:srgbClr val="C98BAA"/>
        </a:accent6>
        <a:hlink>
          <a:srgbClr val="FFAFAF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C0C0C0"/>
        </a:accent1>
        <a:accent2>
          <a:srgbClr val="DDDDDD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C8C8C8"/>
        </a:accent6>
        <a:hlink>
          <a:srgbClr val="808080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2">
        <a:dk1>
          <a:srgbClr val="2C2C42"/>
        </a:dk1>
        <a:lt1>
          <a:srgbClr val="FFFFCC"/>
        </a:lt1>
        <a:dk2>
          <a:srgbClr val="666699"/>
        </a:dk2>
        <a:lt2>
          <a:srgbClr val="FFCC00"/>
        </a:lt2>
        <a:accent1>
          <a:srgbClr val="FF9933"/>
        </a:accent1>
        <a:accent2>
          <a:srgbClr val="808000"/>
        </a:accent2>
        <a:accent3>
          <a:srgbClr val="B8B8CA"/>
        </a:accent3>
        <a:accent4>
          <a:srgbClr val="DADAAE"/>
        </a:accent4>
        <a:accent5>
          <a:srgbClr val="FFCAAD"/>
        </a:accent5>
        <a:accent6>
          <a:srgbClr val="737300"/>
        </a:accent6>
        <a:hlink>
          <a:srgbClr val="CC6600"/>
        </a:hlink>
        <a:folHlink>
          <a:srgbClr val="3333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3">
        <a:dk1>
          <a:srgbClr val="50000F"/>
        </a:dk1>
        <a:lt1>
          <a:srgbClr val="FFCC00"/>
        </a:lt1>
        <a:dk2>
          <a:srgbClr val="800000"/>
        </a:dk2>
        <a:lt2>
          <a:srgbClr val="FFFFCC"/>
        </a:lt2>
        <a:accent1>
          <a:srgbClr val="808000"/>
        </a:accent1>
        <a:accent2>
          <a:srgbClr val="993366"/>
        </a:accent2>
        <a:accent3>
          <a:srgbClr val="C0AAAA"/>
        </a:accent3>
        <a:accent4>
          <a:srgbClr val="DAAE00"/>
        </a:accent4>
        <a:accent5>
          <a:srgbClr val="C0C0AA"/>
        </a:accent5>
        <a:accent6>
          <a:srgbClr val="8A2D5C"/>
        </a:accent6>
        <a:hlink>
          <a:srgbClr val="FF5050"/>
        </a:hlink>
        <a:folHlink>
          <a:srgbClr val="99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4">
        <a:dk1>
          <a:srgbClr val="333300"/>
        </a:dk1>
        <a:lt1>
          <a:srgbClr val="FFCC00"/>
        </a:lt1>
        <a:dk2>
          <a:srgbClr val="666633"/>
        </a:dk2>
        <a:lt2>
          <a:srgbClr val="FFFFCC"/>
        </a:lt2>
        <a:accent1>
          <a:srgbClr val="8F7401"/>
        </a:accent1>
        <a:accent2>
          <a:srgbClr val="CC6600"/>
        </a:accent2>
        <a:accent3>
          <a:srgbClr val="B8B8AD"/>
        </a:accent3>
        <a:accent4>
          <a:srgbClr val="DAAE00"/>
        </a:accent4>
        <a:accent5>
          <a:srgbClr val="C6BCAA"/>
        </a:accent5>
        <a:accent6>
          <a:srgbClr val="B95C00"/>
        </a:accent6>
        <a:hlink>
          <a:srgbClr val="666699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5">
        <a:dk1>
          <a:srgbClr val="000000"/>
        </a:dk1>
        <a:lt1>
          <a:srgbClr val="FFFFFF"/>
        </a:lt1>
        <a:dk2>
          <a:srgbClr val="40458C"/>
        </a:dk2>
        <a:lt2>
          <a:srgbClr val="FFFFCC"/>
        </a:lt2>
        <a:accent1>
          <a:srgbClr val="8D8DB3"/>
        </a:accent1>
        <a:accent2>
          <a:srgbClr val="B2B2B2"/>
        </a:accent2>
        <a:accent3>
          <a:srgbClr val="AFB0C5"/>
        </a:accent3>
        <a:accent4>
          <a:srgbClr val="DADADA"/>
        </a:accent4>
        <a:accent5>
          <a:srgbClr val="C5C5D6"/>
        </a:accent5>
        <a:accent6>
          <a:srgbClr val="A1A1A1"/>
        </a:accent6>
        <a:hlink>
          <a:srgbClr val="6F89F7"/>
        </a:hlink>
        <a:folHlink>
          <a:srgbClr val="4F56A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6">
        <a:dk1>
          <a:srgbClr val="000000"/>
        </a:dk1>
        <a:lt1>
          <a:srgbClr val="FFFFCC"/>
        </a:lt1>
        <a:dk2>
          <a:srgbClr val="4D4D4D"/>
        </a:dk2>
        <a:lt2>
          <a:srgbClr val="FFCC00"/>
        </a:lt2>
        <a:accent1>
          <a:srgbClr val="808000"/>
        </a:accent1>
        <a:accent2>
          <a:srgbClr val="CC9900"/>
        </a:accent2>
        <a:accent3>
          <a:srgbClr val="B2B2B2"/>
        </a:accent3>
        <a:accent4>
          <a:srgbClr val="DADAAE"/>
        </a:accent4>
        <a:accent5>
          <a:srgbClr val="C0C0AA"/>
        </a:accent5>
        <a:accent6>
          <a:srgbClr val="B98A00"/>
        </a:accent6>
        <a:hlink>
          <a:srgbClr val="CC66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7">
        <a:dk1>
          <a:srgbClr val="660033"/>
        </a:dk1>
        <a:lt1>
          <a:srgbClr val="FFFFFF"/>
        </a:lt1>
        <a:dk2>
          <a:srgbClr val="B60009"/>
        </a:dk2>
        <a:lt2>
          <a:srgbClr val="B2B2B2"/>
        </a:lt2>
        <a:accent1>
          <a:srgbClr val="CCCC00"/>
        </a:accent1>
        <a:accent2>
          <a:srgbClr val="DE9ABC"/>
        </a:accent2>
        <a:accent3>
          <a:srgbClr val="FFFFFF"/>
        </a:accent3>
        <a:accent4>
          <a:srgbClr val="56002A"/>
        </a:accent4>
        <a:accent5>
          <a:srgbClr val="E2E2AA"/>
        </a:accent5>
        <a:accent6>
          <a:srgbClr val="C98BAA"/>
        </a:accent6>
        <a:hlink>
          <a:srgbClr val="FFAFAF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C0C0C0"/>
        </a:accent1>
        <a:accent2>
          <a:srgbClr val="DDDDDD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C8C8C8"/>
        </a:accent6>
        <a:hlink>
          <a:srgbClr val="808080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">
        <a:dk1>
          <a:srgbClr val="2C2C42"/>
        </a:dk1>
        <a:lt1>
          <a:srgbClr val="FFFFCC"/>
        </a:lt1>
        <a:dk2>
          <a:srgbClr val="666699"/>
        </a:dk2>
        <a:lt2>
          <a:srgbClr val="FFCC00"/>
        </a:lt2>
        <a:accent1>
          <a:srgbClr val="FF9933"/>
        </a:accent1>
        <a:accent2>
          <a:srgbClr val="808000"/>
        </a:accent2>
        <a:accent3>
          <a:srgbClr val="B8B8CA"/>
        </a:accent3>
        <a:accent4>
          <a:srgbClr val="DADAAE"/>
        </a:accent4>
        <a:accent5>
          <a:srgbClr val="FFCAAD"/>
        </a:accent5>
        <a:accent6>
          <a:srgbClr val="737300"/>
        </a:accent6>
        <a:hlink>
          <a:srgbClr val="CC6600"/>
        </a:hlink>
        <a:folHlink>
          <a:srgbClr val="3333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0">
        <a:dk1>
          <a:srgbClr val="50000F"/>
        </a:dk1>
        <a:lt1>
          <a:srgbClr val="FFCC00"/>
        </a:lt1>
        <a:dk2>
          <a:srgbClr val="800000"/>
        </a:dk2>
        <a:lt2>
          <a:srgbClr val="FFFFCC"/>
        </a:lt2>
        <a:accent1>
          <a:srgbClr val="808000"/>
        </a:accent1>
        <a:accent2>
          <a:srgbClr val="993366"/>
        </a:accent2>
        <a:accent3>
          <a:srgbClr val="C0AAAA"/>
        </a:accent3>
        <a:accent4>
          <a:srgbClr val="DAAE00"/>
        </a:accent4>
        <a:accent5>
          <a:srgbClr val="C0C0AA"/>
        </a:accent5>
        <a:accent6>
          <a:srgbClr val="8A2D5C"/>
        </a:accent6>
        <a:hlink>
          <a:srgbClr val="FF5050"/>
        </a:hlink>
        <a:folHlink>
          <a:srgbClr val="99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1">
        <a:dk1>
          <a:srgbClr val="333300"/>
        </a:dk1>
        <a:lt1>
          <a:srgbClr val="FFCC00"/>
        </a:lt1>
        <a:dk2>
          <a:srgbClr val="666633"/>
        </a:dk2>
        <a:lt2>
          <a:srgbClr val="FFFFCC"/>
        </a:lt2>
        <a:accent1>
          <a:srgbClr val="8F7401"/>
        </a:accent1>
        <a:accent2>
          <a:srgbClr val="CC6600"/>
        </a:accent2>
        <a:accent3>
          <a:srgbClr val="B8B8AD"/>
        </a:accent3>
        <a:accent4>
          <a:srgbClr val="DAAE00"/>
        </a:accent4>
        <a:accent5>
          <a:srgbClr val="C6BCAA"/>
        </a:accent5>
        <a:accent6>
          <a:srgbClr val="B95C00"/>
        </a:accent6>
        <a:hlink>
          <a:srgbClr val="666699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2">
        <a:dk1>
          <a:srgbClr val="000000"/>
        </a:dk1>
        <a:lt1>
          <a:srgbClr val="FFFFFF"/>
        </a:lt1>
        <a:dk2>
          <a:srgbClr val="40458C"/>
        </a:dk2>
        <a:lt2>
          <a:srgbClr val="FFFFCC"/>
        </a:lt2>
        <a:accent1>
          <a:srgbClr val="8D8DB3"/>
        </a:accent1>
        <a:accent2>
          <a:srgbClr val="B2B2B2"/>
        </a:accent2>
        <a:accent3>
          <a:srgbClr val="AFB0C5"/>
        </a:accent3>
        <a:accent4>
          <a:srgbClr val="DADADA"/>
        </a:accent4>
        <a:accent5>
          <a:srgbClr val="C5C5D6"/>
        </a:accent5>
        <a:accent6>
          <a:srgbClr val="A1A1A1"/>
        </a:accent6>
        <a:hlink>
          <a:srgbClr val="6F89F7"/>
        </a:hlink>
        <a:folHlink>
          <a:srgbClr val="4F56A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3">
        <a:dk1>
          <a:srgbClr val="000000"/>
        </a:dk1>
        <a:lt1>
          <a:srgbClr val="FFFFCC"/>
        </a:lt1>
        <a:dk2>
          <a:srgbClr val="4D4D4D"/>
        </a:dk2>
        <a:lt2>
          <a:srgbClr val="FFCC00"/>
        </a:lt2>
        <a:accent1>
          <a:srgbClr val="808000"/>
        </a:accent1>
        <a:accent2>
          <a:srgbClr val="CC9900"/>
        </a:accent2>
        <a:accent3>
          <a:srgbClr val="B2B2B2"/>
        </a:accent3>
        <a:accent4>
          <a:srgbClr val="DADAAE"/>
        </a:accent4>
        <a:accent5>
          <a:srgbClr val="C0C0AA"/>
        </a:accent5>
        <a:accent6>
          <a:srgbClr val="B98A00"/>
        </a:accent6>
        <a:hlink>
          <a:srgbClr val="CC66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4">
        <a:dk1>
          <a:srgbClr val="660033"/>
        </a:dk1>
        <a:lt1>
          <a:srgbClr val="FFFFFF"/>
        </a:lt1>
        <a:dk2>
          <a:srgbClr val="B60009"/>
        </a:dk2>
        <a:lt2>
          <a:srgbClr val="B2B2B2"/>
        </a:lt2>
        <a:accent1>
          <a:srgbClr val="CCCC00"/>
        </a:accent1>
        <a:accent2>
          <a:srgbClr val="DE9ABC"/>
        </a:accent2>
        <a:accent3>
          <a:srgbClr val="FFFFFF"/>
        </a:accent3>
        <a:accent4>
          <a:srgbClr val="56002A"/>
        </a:accent4>
        <a:accent5>
          <a:srgbClr val="E2E2AA"/>
        </a:accent5>
        <a:accent6>
          <a:srgbClr val="C98BAA"/>
        </a:accent6>
        <a:hlink>
          <a:srgbClr val="FFAFAF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5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C0C0C0"/>
        </a:accent1>
        <a:accent2>
          <a:srgbClr val="DDDDDD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C8C8C8"/>
        </a:accent6>
        <a:hlink>
          <a:srgbClr val="808080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">
        <a:dk1>
          <a:srgbClr val="2C2C42"/>
        </a:dk1>
        <a:lt1>
          <a:srgbClr val="FFFFCC"/>
        </a:lt1>
        <a:dk2>
          <a:srgbClr val="666699"/>
        </a:dk2>
        <a:lt2>
          <a:srgbClr val="FFCC00"/>
        </a:lt2>
        <a:accent1>
          <a:srgbClr val="FF9933"/>
        </a:accent1>
        <a:accent2>
          <a:srgbClr val="808000"/>
        </a:accent2>
        <a:accent3>
          <a:srgbClr val="B8B8CA"/>
        </a:accent3>
        <a:accent4>
          <a:srgbClr val="DADAAE"/>
        </a:accent4>
        <a:accent5>
          <a:srgbClr val="FFCAAD"/>
        </a:accent5>
        <a:accent6>
          <a:srgbClr val="737300"/>
        </a:accent6>
        <a:hlink>
          <a:srgbClr val="CC6600"/>
        </a:hlink>
        <a:folHlink>
          <a:srgbClr val="3333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7">
        <a:dk1>
          <a:srgbClr val="50000F"/>
        </a:dk1>
        <a:lt1>
          <a:srgbClr val="FFCC00"/>
        </a:lt1>
        <a:dk2>
          <a:srgbClr val="800000"/>
        </a:dk2>
        <a:lt2>
          <a:srgbClr val="FFFFCC"/>
        </a:lt2>
        <a:accent1>
          <a:srgbClr val="808000"/>
        </a:accent1>
        <a:accent2>
          <a:srgbClr val="993366"/>
        </a:accent2>
        <a:accent3>
          <a:srgbClr val="C0AAAA"/>
        </a:accent3>
        <a:accent4>
          <a:srgbClr val="DAAE00"/>
        </a:accent4>
        <a:accent5>
          <a:srgbClr val="C0C0AA"/>
        </a:accent5>
        <a:accent6>
          <a:srgbClr val="8A2D5C"/>
        </a:accent6>
        <a:hlink>
          <a:srgbClr val="FF5050"/>
        </a:hlink>
        <a:folHlink>
          <a:srgbClr val="99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8">
        <a:dk1>
          <a:srgbClr val="333300"/>
        </a:dk1>
        <a:lt1>
          <a:srgbClr val="FFCC00"/>
        </a:lt1>
        <a:dk2>
          <a:srgbClr val="666633"/>
        </a:dk2>
        <a:lt2>
          <a:srgbClr val="FFFFCC"/>
        </a:lt2>
        <a:accent1>
          <a:srgbClr val="8F7401"/>
        </a:accent1>
        <a:accent2>
          <a:srgbClr val="CC6600"/>
        </a:accent2>
        <a:accent3>
          <a:srgbClr val="B8B8AD"/>
        </a:accent3>
        <a:accent4>
          <a:srgbClr val="DAAE00"/>
        </a:accent4>
        <a:accent5>
          <a:srgbClr val="C6BCAA"/>
        </a:accent5>
        <a:accent6>
          <a:srgbClr val="B95C00"/>
        </a:accent6>
        <a:hlink>
          <a:srgbClr val="666699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9">
        <a:dk1>
          <a:srgbClr val="000000"/>
        </a:dk1>
        <a:lt1>
          <a:srgbClr val="FFFFFF"/>
        </a:lt1>
        <a:dk2>
          <a:srgbClr val="40458C"/>
        </a:dk2>
        <a:lt2>
          <a:srgbClr val="FFFFCC"/>
        </a:lt2>
        <a:accent1>
          <a:srgbClr val="8D8DB3"/>
        </a:accent1>
        <a:accent2>
          <a:srgbClr val="B2B2B2"/>
        </a:accent2>
        <a:accent3>
          <a:srgbClr val="AFB0C5"/>
        </a:accent3>
        <a:accent4>
          <a:srgbClr val="DADADA"/>
        </a:accent4>
        <a:accent5>
          <a:srgbClr val="C5C5D6"/>
        </a:accent5>
        <a:accent6>
          <a:srgbClr val="A1A1A1"/>
        </a:accent6>
        <a:hlink>
          <a:srgbClr val="6F89F7"/>
        </a:hlink>
        <a:folHlink>
          <a:srgbClr val="4F56A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0">
        <a:dk1>
          <a:srgbClr val="000000"/>
        </a:dk1>
        <a:lt1>
          <a:srgbClr val="FFFFCC"/>
        </a:lt1>
        <a:dk2>
          <a:srgbClr val="4D4D4D"/>
        </a:dk2>
        <a:lt2>
          <a:srgbClr val="FFCC00"/>
        </a:lt2>
        <a:accent1>
          <a:srgbClr val="808000"/>
        </a:accent1>
        <a:accent2>
          <a:srgbClr val="CC9900"/>
        </a:accent2>
        <a:accent3>
          <a:srgbClr val="B2B2B2"/>
        </a:accent3>
        <a:accent4>
          <a:srgbClr val="DADAAE"/>
        </a:accent4>
        <a:accent5>
          <a:srgbClr val="C0C0AA"/>
        </a:accent5>
        <a:accent6>
          <a:srgbClr val="B98A00"/>
        </a:accent6>
        <a:hlink>
          <a:srgbClr val="CC66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1">
        <a:dk1>
          <a:srgbClr val="660033"/>
        </a:dk1>
        <a:lt1>
          <a:srgbClr val="FFFFFF"/>
        </a:lt1>
        <a:dk2>
          <a:srgbClr val="B60009"/>
        </a:dk2>
        <a:lt2>
          <a:srgbClr val="B2B2B2"/>
        </a:lt2>
        <a:accent1>
          <a:srgbClr val="CCCC00"/>
        </a:accent1>
        <a:accent2>
          <a:srgbClr val="DE9ABC"/>
        </a:accent2>
        <a:accent3>
          <a:srgbClr val="FFFFFF"/>
        </a:accent3>
        <a:accent4>
          <a:srgbClr val="56002A"/>
        </a:accent4>
        <a:accent5>
          <a:srgbClr val="E2E2AA"/>
        </a:accent5>
        <a:accent6>
          <a:srgbClr val="C98BAA"/>
        </a:accent6>
        <a:hlink>
          <a:srgbClr val="FFAFAF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C0C0C0"/>
        </a:accent1>
        <a:accent2>
          <a:srgbClr val="DDDDDD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C8C8C8"/>
        </a:accent6>
        <a:hlink>
          <a:srgbClr val="808080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">
        <a:dk1>
          <a:srgbClr val="2C2C42"/>
        </a:dk1>
        <a:lt1>
          <a:srgbClr val="FFFFCC"/>
        </a:lt1>
        <a:dk2>
          <a:srgbClr val="666699"/>
        </a:dk2>
        <a:lt2>
          <a:srgbClr val="FFCC00"/>
        </a:lt2>
        <a:accent1>
          <a:srgbClr val="FF9933"/>
        </a:accent1>
        <a:accent2>
          <a:srgbClr val="808000"/>
        </a:accent2>
        <a:accent3>
          <a:srgbClr val="B8B8CA"/>
        </a:accent3>
        <a:accent4>
          <a:srgbClr val="DADAAE"/>
        </a:accent4>
        <a:accent5>
          <a:srgbClr val="FFCAAD"/>
        </a:accent5>
        <a:accent6>
          <a:srgbClr val="737300"/>
        </a:accent6>
        <a:hlink>
          <a:srgbClr val="CC6600"/>
        </a:hlink>
        <a:folHlink>
          <a:srgbClr val="3333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4">
        <a:dk1>
          <a:srgbClr val="50000F"/>
        </a:dk1>
        <a:lt1>
          <a:srgbClr val="FFCC00"/>
        </a:lt1>
        <a:dk2>
          <a:srgbClr val="800000"/>
        </a:dk2>
        <a:lt2>
          <a:srgbClr val="FFFFCC"/>
        </a:lt2>
        <a:accent1>
          <a:srgbClr val="808000"/>
        </a:accent1>
        <a:accent2>
          <a:srgbClr val="993366"/>
        </a:accent2>
        <a:accent3>
          <a:srgbClr val="C0AAAA"/>
        </a:accent3>
        <a:accent4>
          <a:srgbClr val="DAAE00"/>
        </a:accent4>
        <a:accent5>
          <a:srgbClr val="C0C0AA"/>
        </a:accent5>
        <a:accent6>
          <a:srgbClr val="8A2D5C"/>
        </a:accent6>
        <a:hlink>
          <a:srgbClr val="FF5050"/>
        </a:hlink>
        <a:folHlink>
          <a:srgbClr val="99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5">
        <a:dk1>
          <a:srgbClr val="333300"/>
        </a:dk1>
        <a:lt1>
          <a:srgbClr val="FFCC00"/>
        </a:lt1>
        <a:dk2>
          <a:srgbClr val="666633"/>
        </a:dk2>
        <a:lt2>
          <a:srgbClr val="FFFFCC"/>
        </a:lt2>
        <a:accent1>
          <a:srgbClr val="8F7401"/>
        </a:accent1>
        <a:accent2>
          <a:srgbClr val="CC6600"/>
        </a:accent2>
        <a:accent3>
          <a:srgbClr val="B8B8AD"/>
        </a:accent3>
        <a:accent4>
          <a:srgbClr val="DAAE00"/>
        </a:accent4>
        <a:accent5>
          <a:srgbClr val="C6BCAA"/>
        </a:accent5>
        <a:accent6>
          <a:srgbClr val="B95C00"/>
        </a:accent6>
        <a:hlink>
          <a:srgbClr val="666699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6">
        <a:dk1>
          <a:srgbClr val="000000"/>
        </a:dk1>
        <a:lt1>
          <a:srgbClr val="FFFFFF"/>
        </a:lt1>
        <a:dk2>
          <a:srgbClr val="40458C"/>
        </a:dk2>
        <a:lt2>
          <a:srgbClr val="FFFFCC"/>
        </a:lt2>
        <a:accent1>
          <a:srgbClr val="8D8DB3"/>
        </a:accent1>
        <a:accent2>
          <a:srgbClr val="B2B2B2"/>
        </a:accent2>
        <a:accent3>
          <a:srgbClr val="AFB0C5"/>
        </a:accent3>
        <a:accent4>
          <a:srgbClr val="DADADA"/>
        </a:accent4>
        <a:accent5>
          <a:srgbClr val="C5C5D6"/>
        </a:accent5>
        <a:accent6>
          <a:srgbClr val="A1A1A1"/>
        </a:accent6>
        <a:hlink>
          <a:srgbClr val="6F89F7"/>
        </a:hlink>
        <a:folHlink>
          <a:srgbClr val="4F56AD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15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宋体</vt:lpstr>
      <vt:lpstr>Times New Roman</vt:lpstr>
      <vt:lpstr>Wingdings</vt:lpstr>
      <vt:lpstr>Calibri Light</vt:lpstr>
      <vt:lpstr>Office Theme</vt:lpstr>
      <vt:lpstr>肥胖病人的麻醉
</vt:lpstr>
      <vt:lpstr>何谓肥胖 </vt:lpstr>
      <vt:lpstr>肥胖病人的几种病理状态</vt:lpstr>
      <vt:lpstr>一、诊 断 </vt:lpstr>
      <vt:lpstr>一、诊   断  </vt:lpstr>
      <vt:lpstr>二、肥胖分类 </vt:lpstr>
      <vt:lpstr>三、病理生理改变 </vt:lpstr>
      <vt:lpstr>肥胖主要引起的病生改变主要是 </vt:lpstr>
      <vt:lpstr>血流动力学的改变 </vt:lpstr>
      <vt:lpstr>呼吸改变 </vt:lpstr>
      <vt:lpstr> 综合症（通气不足综合症）</vt:lpstr>
      <vt:lpstr> 综合症（通气不足综合症） </vt:lpstr>
      <vt:lpstr>肺改变 </vt:lpstr>
      <vt:lpstr>其它系统 </vt:lpstr>
      <vt:lpstr>四、术前准备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2024-09-18T08:05:24.878</cp:lastPrinted>
  <dcterms:created xsi:type="dcterms:W3CDTF">2024-09-18T00:05:24Z</dcterms:created>
  <dcterms:modified xsi:type="dcterms:W3CDTF">2024-09-18T00:05:26Z</dcterms:modified>
</cp:coreProperties>
</file>