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FC94B-4316-4CA3-9979-F35AEC0E8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95C28-39E6-4722-AF4C-F9F850D5A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4ABA5-B2FD-4EEC-8C8E-0E1721074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CC446A-CE28-4949-90B5-D998D6FD0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CCF2CC-95AC-4744-BE71-884D0D893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839DB2-DA80-4A13-BC30-AC830FBC2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5A4664-519C-46E5-9D67-B76A5C500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8BFD7A-103C-4475-88B0-60E8E28D8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60923B-00E8-4641-B64E-86969DA72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64EF95-BEDC-455E-ACA6-B6295BBA8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C0BED8-1AA0-44BE-8251-C067118B7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7200305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麻醉中的镇痛泵的使用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镇痛泵概述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镇痛泵类型及特点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麻醉中镇痛泵使用方法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镇痛效果评价及调整策略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镇痛泵概述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其工作原理主要基于药物的持续输注，通过皮下、静脉、硬膜外等途径，将药物直接送达疼痛部位或全身，以达到镇痛效果。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镇痛泵是一种通过持续或间断地向患者体内输送镇痛药物的装置，旨在缓解手术后的疼痛。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镇痛泵的发展经历了从简单的手动控制到现代的电子控制，以及从单一的药物输送到多种药物联合使用的历程。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目前，镇痛泵已经成为术后疼痛管理的重要手段之一，广泛应用于各类手术后的镇痛治疗。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582" r="3058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适用于各类手术后的疼痛治疗，尤其对于中重度疼痛患者效果显著。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对于某些特定患者，如孕妇、哺乳期妇女、药物过敏者等，应谨慎使用或避免使用镇痛泵。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镇痛泵类型及特点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通过微处理器精确控制药物输送速率和剂量，实现个体化镇痛。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精确控制药物输送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458" r="15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可编程功能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实时监测与报警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允许医生根据患者需求预设多种镇痛模式，提高镇痛效果。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监测药物输送情况，及时报警提示异常情况，确保患者安全。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电子镇痛泵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无需电源和复杂的设置，易于操作和携带。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25" b="16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3458" r="2345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简单易用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机械结构相对稳定，不易受外部环境干扰。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制造成本和维护成本相对较低，适合基层医疗机构使用。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成本较低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机械镇痛泵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86" b="14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自控镇痛泵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患者自控镇痛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允许患者在医生设定的范围内自行调节药物输送速率，实现个体化镇痛。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灵活方便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患者可根据自身疼痛情况随时调整镇痛强度，提高镇痛满意度。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减少医护人员工作量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患者自行操作镇痛泵，减轻医护人员的工作负担。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控制精度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操作便捷性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不同类型镇痛泵比较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电子镇痛泵控制精度最高，机械镇痛泵次之，自控镇痛泵相对较低。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电子和机械镇痛泵适用于各种手术类型和疼痛程度；自控镇痛泵更适合于术后轻度至中度疼痛患者。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自控镇痛泵最便捷，患者可自行操作；电子和机械镇痛泵需要医护人员协助设置和操作。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机械镇痛泵成本最低，电子镇痛泵次之，自控镇痛泵相对较高。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麻醉中镇痛泵使用方法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915" r="1291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确定镇痛泵使用方案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根据患者的具体情况和手术要求，制定个性化的镇痛泵使用方案，包括药物浓度、输注速度等。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评估患者疼痛程度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通过疼痛评分量表等工具，准确评估患者的疼痛程度，为镇痛泵的使用提供依据。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选择合适的镇痛药物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根据患者的疼痛类型和程度，选择合适的镇痛药物，如阿片类药物、非甾体抗炎药等。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术前评估与准备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https://d.book118.com/838072003053006035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2024-09-14T04:18:59.350</cp:lastPrinted>
  <dcterms:created xsi:type="dcterms:W3CDTF">2024-09-13T20:18:59Z</dcterms:created>
  <dcterms:modified xsi:type="dcterms:W3CDTF">2024-09-13T20:19:01Z</dcterms:modified>
</cp:coreProperties>
</file>