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21531-DB94-42B7-8019-F357F752D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1E130-25D1-4FB2-9A1F-0AC33298D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63CF4-54C8-46D6-B5E3-0EB4E85FE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A5A69-EE40-47EB-A4DB-159E2ACFF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E9120F-BFAD-40AF-BFB4-D29E71C23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DD3215-4CDF-4FDB-B583-1227364B5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9E236B-9E69-4623-80AB-4413037E8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052AB-6372-4EAF-A4D2-A04BD07EB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C003D-EFD9-4EDB-AFD1-7DAED644F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BB4B7-2E4A-4B3A-AA38-6613F3BA2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E1828-5838-45C0-B595-712E89AEB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720151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术后生活方式的调整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卵巢肿瘤手术通常采用腹腔镜或开腹手术，根据肿瘤的性质和分期决定。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手术范围可能包括卵巢切除、输卵管切除、子宫切除等，根据病情需要而定。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手术过程中可能出现出血、感染、脏器损伤等并发症，需密切观察并及时处理。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术后恢复期是身体逐渐康复的关键时期，应遵循医生的建议，按时服药、定期回诊复查。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促进身体康复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在恢复期，应特别注意预防术后并发症，如感染、血栓形成等，保持伤口清洁干燥，遵医嘱治疗。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术后恢复期应注意调整生活方式，保持良好的作息习惯，保证充足的睡眠，适当锻炼，增强体质。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保持伤口清洁干燥：术后定期更换敷料，保持伤口清洁，避免潮湿环境，以防感染。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观察伤口愈合情况：留意伤口的红肿、疼痛、渗出等症状，及时发现并处理异常情况。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避免剧烈运动和重体力劳动：以防伤口裂开或愈合不良。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评估疼痛程度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术后对患者的疼痛程度进行评估，了解疼痛的性质和程度。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使用镇痛药物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根据疼痛评估结果，遵医嘱使用适当的镇痛药物，如非处方药或处方药。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采取其他缓解疼痛的方法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如放松技巧、冥想、物理治疗等，以减轻患者的疼痛感。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增加蛋白质摄入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适当增加蛋白质的摄入，如鱼、肉、蛋、奶制品等，有助于伤口愈合。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注意补充维生素和矿物质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多食用新鲜蔬菜和水果，补充维生素和矿物质，提高免疫力。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遵循清淡易消化的原则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术后初期以流质、半流质食物为主，逐渐过渡到正常饮食。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32" r="73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逐渐增加活动量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术后根据恢复情况，逐渐增加活动量，促进血液循环和身体康复。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进行适当的康复训练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如进行适当的肌肉锻炼和呼吸训练等，有助于身体的康复。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术后定期到医院进行复查，了解恢复情况，及时发现并处理异常情况。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https://d.book118.com/838072015112006043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2024-09-23T08:57:14.263</cp:lastPrinted>
  <dcterms:created xsi:type="dcterms:W3CDTF">2024-09-23T00:57:14Z</dcterms:created>
  <dcterms:modified xsi:type="dcterms:W3CDTF">2024-09-23T00:57:16Z</dcterms:modified>
</cp:coreProperties>
</file>