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B3C3979-79EC-4ABC-B3E7-99225221A5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6E43F4-7B0C-4849-9D70-65F12F89D6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BB2ACAF-B7E2-40BC-9639-254C8C9C74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2651AF-5820-422E-9527-B499F44BE8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36708A-5C05-41F4-ABDF-3F44DD21F2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59A213-7CD0-405B-A3C2-202EF5CCBD3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0F795D-D08D-4540-B33B-DF4E35039F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390432-2522-4FFE-AC51-6089B17BD5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71E2AF-CB97-4C59-B85E-4F98493740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A13ABB-96B7-4B76-BA18-C9E91F2484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52B640-C98F-4FF8-9F08-A09FAA5C45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8072030053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设立通讯工程公司可行性研究报告</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XX-01-07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市场分析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技术实力评估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运营管理能力考察</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投资回报预测及财务分析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政策法规影响因素剖析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市场分析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随着5G、物联网等技术的快速发展，通讯工程市场规模不断扩大，预计未来几年将持续保持增长态势。</a:t>
            </a:r>
          </a:p>
        </p:txBody>
      </p:sp>
      <p:pic>
        <p:nvPicPr>
          <p:cNvPr id="6" name="Picture 6"/>
          <p:cNvPicPr>
            <a:picLocks noChangeAspect="1"/>
          </p:cNvPicPr>
          <p:nvPr/>
        </p:nvPicPr>
        <p:blipFill>
          <a:blip r:embed="rId2"/>
          <a:srcRect l="16699" r="16699"/>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市场规模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5G、云计算、大数据等技术的不断成熟和应用，为通讯工程市场提供了更多的发展机遇和空间。</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技术发展</a:t>
            </a:r>
          </a:p>
        </p:txBody>
      </p:sp>
      <p:pic>
        <p:nvPicPr>
          <p:cNvPr id="10" name="Picture 10"/>
          <p:cNvPicPr>
            <a:picLocks noChangeAspect="1"/>
          </p:cNvPicPr>
          <p:nvPr/>
        </p:nvPicPr>
        <p:blipFill>
          <a:blip r:embed="rId3"/>
          <a:srcRect l="18018" r="1801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通讯工程在智慧城市、智能交通、智能制造等领域的应用越来越广泛，市场需求不断增长。</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行业应用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通讯工程市场现状及趋势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1719" b="11719"/>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政府机构是通讯工程的重要客户之一，主要需求包括政务信息化、公共安全等领域的通讯工程建设。</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政府机构</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企业客户是通讯工程市场的主体，主要需求包括企业信息化、智能制造、智慧物流等领域的通讯工程建设。</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企业客户</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个人用户对通讯工程的需求主要体现在智能手机、智能家居等领域的通讯设备使用和维护。</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个人用户</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目标客户群体与需求特点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188" r="2318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竞争对手类型</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目前通讯工程市场的竞争对手主要包括国内外大型通讯设备厂商和系统集成商，以及专注于某一领域的专业公司。</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竞争优势与劣势</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大型厂商和系统集成商具有品牌优势、技术实力和市场份额，但往往价格较高、服务不够灵活；专业公司则具有价格优势和服务灵活性，但品牌知名度和市场份额相对较低。</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竞争策略</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为了在竞争中获得优势，新设立的通讯工程公司可以采取差异化竞争策略，专注于某一领域或某一客户群体，提供个性化、专业化的产品和服务。</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竞争对手情况分析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市场机会</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随着5G、物联网等技术的不断发展和应用，通讯工程市场将不断涌现出新的机会和领域，如边缘计算、智能安防等。此外，国家政策的支持和行业标准的不断完善也将为市场提供更多的机遇。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市场挑战</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讯工程市场的挑战主要来自于技术更新迅速、市场竞争激烈、客户需求多样化等方面。为了应对这些挑战，新设立的通讯工程公司需要不断加强技术研发和创新，提高服务质量和效率，同时积极开拓新的市场和客户群体。</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市场机会与挑战识别</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技术实力评估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公司拥有先进的通讯设备，包括交换机、路由器、服务器等，支持各种通讯协议和标准。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硬件设备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软件系统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技术专利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公司自主研发了通讯软件系统和网络管理系统，实现了通讯设备的远程监控和管理。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公司已申请多项通讯技术专利，包括数据传输、网络安全、云计算等领域的创新成果。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现有技术资源概述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研发团队</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公司拥有一支高素质的研发团队，具备丰富的通讯技术研发经验和创新能力。</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技术专家</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公司聘请了多位通讯行业的专家顾问，为公司提供技术指导和支持。</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培训与技能提升</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公司注重员工技能培训和素质提升，定期组织技术培训和交流活动。</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关键技术人员能力评估</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创新能力</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公司注重技术创新和产品研发，不断推出具有自主知识产权的通讯产品和解决方案。</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研发成果</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公司已成功研发出多款通讯产品和解决方案，包括高速数据传输设备、网络安全防护系统等。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市场份额</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公司的产品在市场上具有一定的知名度和竞争力，逐步扩大了市场份额。</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研发创新能力及成果展示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905" r="290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合作前景</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通过与行业领先企业的合作，公司可以进一步提升技术实力和市场份额，实现可持续发展。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合作基础</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公司与多家行业领先企业建立了良好的合作关系，共同推动通讯技术的发展和应用。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合作模式</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公司可以采取技术合作、产品研发、市场推广等多种合作模式，与行业领先企业实现优势互补和资源共享。</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与行业领先企业合作可能性探讨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运营管理能力考察</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项目立项与审批流程</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公司已建立规范的项目立项和审批流程，确保项目符合公司战略方向和市场需求。</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项目团队组建与分工</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公司重视项目团队建设，根据项目需求合理组建团队，并明确分工和职责。</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项目进度与质量控制</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公司已建立项目进度和质量控制体系，确保项目按时交付并达到预期质量标准。</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项目管理体系建设情况回顾</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125" r="81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供应商选择与评估</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公司已建立供应商选择和评估机制，确保选定的供应商能够提供优质的产品和服务。</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采购流程优化</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公司正在优化采购流程，提高采购效率，降低采购成本。</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库存管理改进</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公司正在改进库存管理制度，提高库存周转率，减少资金占用。</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供应链管理优化方案设计</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https://d.book118.com/838072030053006032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2024-09-09T20:33:15.238</cp:lastPrinted>
  <dcterms:created xsi:type="dcterms:W3CDTF">2024-09-09T12:33:15Z</dcterms:created>
  <dcterms:modified xsi:type="dcterms:W3CDTF">2024-09-09T12:33:17Z</dcterms:modified>
</cp:coreProperties>
</file>