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5AF8B-7ECC-4AED-92A4-C68D24B6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F8034-3FC2-4314-B572-D9B3533A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BC3AF-31E5-42D9-A566-23557946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7F3CC-5481-41A3-8CDD-E46560A6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D1CF7-72C2-4E88-9675-DDB4ECD43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25D76-6B20-428E-B64A-B651202E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5372D-D9CE-4A71-87A4-1C21E714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C85E0-CD1D-4537-BD35-4AB6CD699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59B1D-1039-4C3F-89CB-CA9664C1D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8F34-42AA-4DFD-9499-630459DF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05800-6C17-41CB-83EA-AA20AD4BC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3000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夜班管理中的员工效能评估和激励机制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员工效能评估方法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具体激励措施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夜班管理与员工心理健康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夜班工作在现代企业中普遍存在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随着全球化和24小时经济的发展，夜班工作在许多行业中成为常态，如医疗、制造、交通运输等。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员工效能评估与激励的重要性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夜班员工面临着与日间工作不同的挑战和压力，因此，对其效能进行准确评估并采取相应的激励机制对于提高员工积极性、减少疲劳和提高工作效率具有重要意义。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夜班管理特点及挑战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生物钟与作息调整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夜班工作要求员工在非常规时间进行工作，这可能导致生物钟紊乱、睡眠质量下降等问题，影响员工的身心健康和工作效率。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家庭与工作的平衡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夜班工作可能对员工的家庭生活产生负面影响，如与家人相处时间减少、家庭责任与工作冲突等，需要员工在家庭与工作之间寻求平衡。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工作环境与心理压力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夜班员工可能面临孤独、缺乏社交支持等工作环境问题，同时承担更大的工作压力和心理负担。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绩效评估与激励的挑战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传统的绩效评估方法可能不适用于夜班工作场景，需要针对夜班工作的特点设计相应的评估指标和激励机制。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员工效能评估方法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工作量评估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统计员工在夜班期间完成的任务数量，包括例行任务和临时任务，以评估其工作负荷。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工作时长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记录员工在夜班期间的实际工作时长，以衡量其工作投入程度。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工作强度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考虑夜班工作的特殊性，如紧急任务、高压力情境等，评估员工在应对这些挑战时所表现出的工作能力。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统计员工在夜班期间的工作错误次数及严重程度，以评估其工作准确性。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收集顾客对员工夜班服务的评价，了解员工在服务态度、响应速度等方面的表现。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征求同事对员工夜班工作的意见，从团队协作、沟通能力等角度评估其工作表现。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观察员工在夜班工作中是否能够发现并改进工作流程，提高工作效率。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评估员工在夜班遇到突发事件时的应对速度和效果，了解其应变能力和问题解决能力。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比较员工完成相同任务所需的时间，以衡量其工作效率。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激励机制设计原则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确保所有夜班员工都有平等的机会参与激励活动，避免任何形式的歧视或偏袒。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机会公平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激励机制的制定和实施过程应公开透明，让员工了解评估标准和奖励依据。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过程公平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激励结果应真实反映员工的贡献和表现，避免主观偏见和不公现象。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结果公平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充分考虑夜班员工的个体差异，包括工作经验、技能水平、岗位职责等，制定个性化的激励措施。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了解夜班员工的不同需求，如职业发展、工作条件、福利待遇等，提供多样化的奖励选择。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针对不同时间段和工作环境的夜班员工，灵活调整激励机制，确保其适用性和有效性。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时空差异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可量化性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尽量使用可量化的指标来评估夜班员工的绩效和表现，确保评估结果的客观性和准确性。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激励机制应清晰明确，易于理解和执行，避免模糊不清或产生歧义。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随着夜班工作环境和员工需求的变化，激励机制应具有一定的灵活性和可调整性，以适应实际情况的变化。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https://d.book118.com/838073000007006024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2024-08-30T22:03:59.799</cp:lastPrinted>
  <dcterms:created xsi:type="dcterms:W3CDTF">2024-08-30T14:03:59Z</dcterms:created>
  <dcterms:modified xsi:type="dcterms:W3CDTF">2024-08-30T14:04:02Z</dcterms:modified>
</cp:coreProperties>
</file>