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8F6C1A-4543-4B70-9DA3-2B6FDF376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4CB426-C4CA-4F52-9AAC-D2CA4F149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5C2A71-5E64-4283-B353-FC15123451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842E14-DA33-4F64-A280-0EFC91006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842182-AB8F-4DE2-ABBD-56DC143C8F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056C7E-EC79-40F1-895F-3BD8CC397C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82CB9F-97A7-4CCE-8974-2C1CA929D7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E2F3B1-5E0B-40E8-BF0E-93AAFCF4C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09A118-7456-45AC-8809-CA8CF92C46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6E465-46D9-46D9-B9A4-19D21EFD9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39568-AFD8-4423-B7E7-F5FD1219D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7406507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医院重点学科建设实施方案中的国际影响力与交流推动</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国际影响力提升策略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学术交流推动措施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学科团队建设与人才培养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合作与交流平台建设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实施保障与政策支持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推动学科发展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借鉴国际先进医疗技术和管理经验，促进医院重点学科的快速发展，提高诊疗水平和服务质量。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培养国际化人才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通过国际交流与合作，培养具有国际化视野和专业技能的医学人才，为医院的可持续发展提供强有力的人才保障。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提升医院国际地位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通过加强与国际先进医疗机构的交流与合作，提高医院的国际知名度和影响力，吸引更多国际患者和医疗资源。</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708" r="3170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提高医疗服务水平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重点学科建设是医院提升医疗服务水平的核心，通过引进国际先进技术和管理模式，可以迅速提高医院的诊疗水平和服务质量。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增强医院竞争力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在国际医疗市场上，拥有高水平的重点学科是医院获得竞争优势的关键。通过与国际先进医疗机构合作，可以迅速提升医院的品牌影响力和市场竞争力。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推动医学科技进步</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国际交流与合作是促进医学科技进步的重要途径。通过与国际同行共同开展科研合作和技术交流，可以推动医院在医学领域的创新和发展，为人类的健康事业做出更大贡献。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学科建设的重要性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国际影响力提升策略</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学术论文发表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鼓励和支持医院重点学科团队在国际知名学术期刊上发表高质量论文，展示研究成果和创新能力。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国际学术奖项申报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积极组织医院重点学科团队申报国际学术奖项，提升学科在国际学术界的知名度和影响力。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学术成果国际转化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推动医院重点学科的学术成果在国际范围内进行转化和应用，促进国际学术交流与合作。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学术成果国际化推广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积极申请和参与国际科研合作项目，与国际同行共同开展高水平研究，提升学科国际竞争力。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合作项目申请</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组建具有国际视野和合作精神的跨学科、跨领域合作研究团队，推动国际合作项目的顺利实施。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合作研究团队建设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建立国际合作项目成果共享机制，促进研究成果在国际范围内的传播和应用。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合作成果共享</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国际合作项目开展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积极申办和组织国际学术会议，为医院重点学科提供展示最新研究成果和学术思想的国际平台。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国际学术会议组织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鼓励和支持医院重点学科团队参加国际学术会议，与国际同行进行深入交流和合作。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国际学术会议参加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充分利用国际学术会议平台，发布医院重点学科的最新研究成果和学术动态，提升学科国际影响力。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国际学术会议成果发布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国际学术会议参与</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学术交流推动措施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学者互访与交流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访问学者计划</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派遣优秀医生、学者前往国际知名医疗机构、学术组织进行访问学习，深入了解国际前沿医疗技术和学术动态。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邀请国际学者来访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积极邀请国际知名学者、专家来院进行学术交流，通过讲座、研讨会等形式分享最新研究成果和学术思想。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积极申请加入国际医学领域的权威学术组织，如国际医学协会、世界卫生组织等，提升医院在国际学术舞台的地位和影响力。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加入国际学术组织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与国际知名医疗机构、学术组织建立长期稳定的合作关系，共同开展科研项目、临床试验等，促进学术交流和成果共享。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国际合作项目开展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国际学术组织加入与合作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定期举办国际性医学学术会议，邀请国内外知名专家、学者参会，共同探讨医学领域的前沿问题和挑战。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积极组织医生、学者参加国际知名医学学术会议，展示研究成果、交流学术思想，提升医院的国际知名度和影响力。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举办或参加国际学术会议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参加国际学术会议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举办国际学术会议</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学科团队建设与人才培养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https://d.book118.com/838074065071006043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2024-09-23T03:03:51.515</cp:lastPrinted>
  <dcterms:created xsi:type="dcterms:W3CDTF">2024-09-22T19:03:51Z</dcterms:created>
  <dcterms:modified xsi:type="dcterms:W3CDTF">2024-09-22T19:03:53Z</dcterms:modified>
</cp:coreProperties>
</file>