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B74A9-93AC-4DF6-9768-30EA1548C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E02B5-96CD-4ABA-AFC6-9B9CEBC85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1E907-51FF-4180-8F9A-FCD9D0250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FC9BF-96CE-4087-8E73-527BD723A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2BEC97-E4BB-4B2A-9BD5-A2EDB661A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944C3D-6E40-4BA2-AB14-53D5DD6A5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29CBED-173C-44A1-BFF8-0BF9544E3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B054C-5D21-481B-92A6-11249CF3F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BDFDA-9B34-4B6E-9374-9245306B1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60311-BB9F-48E8-B535-8FBE4CD49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52A9F-C3CB-42AE-8AA8-ECA58F596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7411702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黄芪对消化系统疾病康复的临床效果探讨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黄芪的药理作用及机制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黄芪在消化系统疾病康复中的临床应用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临床效果评价与分析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专家观点与争议讨论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13" b="14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探讨黄芪对消化系统疾病康复的临床效果，为临床实践提供科学依据。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消化系统疾病是一类常见多发病，严重影响患者生活质量，黄芪作为传统中药在消化系统疾病治疗中具有广泛应用前景。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研究问题和假设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黄芪对消化系统疾病康复的临床效果如何？是否具有统计学意义？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黄芪能够显著改善消化系统疾病患者的临床症状，提高患者生活质量，且不良反应发生率低。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黄芪的药理作用及机制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具有免疫调节、抗氧化、抗炎等多种生物活性。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黄芪多糖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具有改善心血管功能、降低血糖和血脂等作用。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黄芪皂苷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具有抗氧化、抗炎、抗肿瘤等作用。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黄芪黄酮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黄芪的主要成分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黄芪多糖能增强机体免疫功能，提高抗病能力。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黄芪多糖和黄酮类化合物具有清除自由基、抑制氧化应激反应的作用。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黄芪多糖和皂苷类化合物能抑制炎症反应，减轻炎症损伤。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改善心血管功能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黄芪皂苷能降低血压、改善心脏功能，对心血管疾病具有辅助治疗作用。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黄芪多糖和黄酮类化合物通过清除自由基、提高抗氧化酶活性等方式发挥抗氧化作用。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改善心血管功能机制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黄芪皂苷通过扩张血管、降低血压、改善心脏收缩和舒张功能等方式发挥心血管保护作用。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黄芪多糖和皂苷类化合物通过抑制炎症因子的产生和释放，减轻炎症反应和组织损伤。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调节免疫机制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黄芪多糖通过激活免疫细胞，促进免疫因子的分泌，增强机体免疫功能。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结肠黏膜炎症，常表现为腹泻、腹痛等。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胰腺炎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胰腺发炎，症状包括腹痛、恶心、呕吐等。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肝脏炎症，可由病毒、酒精、药物等多种原因引起，表现为乏力、黄疸等。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包括急性和慢性胃炎，常表现为胃痛、胃胀、恶心等症状。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胃黏膜发生溃疡，症状包括腹痛、消化不良等。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常见消化系统疾病类型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如暴饮暴食、过度饮酒、摄入过多刺激性食物等。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不良饮食习惯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长期精神紧张、焦虑、抑郁等可影响胃肠道功能。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精神心理因素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如幽门螺杆菌感染、肝炎病毒感染等。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某些药物如非甾体抗炎药、抗生素等长期使用可损伤胃肠道黏膜。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部分消化系统疾病如溃疡性结肠炎等具有家族聚集性。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消化系统疾病症状多样，常见包括腹痛、腹胀、恶心、呕吐、腹泻、便秘、黄疸等。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根据病史、症状、体征以及相关检查进行综合诊断。常用检查手段包括血液检查、尿液检查、粪便检查、X线检查、B超检查、内镜检查等。其中，内镜检查可直接观察消化道黏膜病变，对诊断具有重要意义。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黄芪在消化系统疾病康复中的临床应用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缓解胃炎症状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黄芪能够减轻胃炎患者的胃痛、胃胀、恶心等症状，提高患者的生活质量。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促进胃黏膜修复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黄芪中的多糖和黄酮类化合物具有抗氧化和抗炎作用，能够促进胃黏膜的修复和再生。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黄芪能够增强患者的免疫力，提高机体对病原体的抵抗能力，减少胃炎的复发。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胃炎康复中的应用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https://d.book118.com/838074117024006032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2024-09-09T11:41:52.798</cp:lastPrinted>
  <dcterms:created xsi:type="dcterms:W3CDTF">2024-09-09T03:41:52Z</dcterms:created>
  <dcterms:modified xsi:type="dcterms:W3CDTF">2024-09-09T03:41:55Z</dcterms:modified>
</cp:coreProperties>
</file>