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55123-F009-43FA-8A51-C808DB7D8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D80AA-F8CC-4517-99CA-13FB5DA2D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21764-F043-4CC1-B4B6-7B6A0AE25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D84C2-16EA-4226-9B2A-CA16AD10B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697437-A06A-4EE0-93D6-8844A3631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CA9DEC-D539-4DF0-995C-457A5F677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5F2889-7DCD-459E-B3B9-EEED24608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E65CF-EDDB-4CDF-BC62-3950BBD98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A73B8-1081-41CB-9CBD-4C53BDF03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3B427-28AC-497F-8A87-628C80181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B8B64-4316-4B4F-B470-B74240BD7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750160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《新生儿保健》ppt课件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新生儿特点与护理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新生儿喂养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新生儿生长发育与锻炼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新生儿疾病预防与治疗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新生儿安全与健康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新生儿特点与护理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08" b="1780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新生儿刚出生时，身体各器官尚未完全发育成熟，免疫系统也相对较弱，容易受到外界环境的影响。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新生儿对外界环境非常敏感，需要与母亲建立亲密关系，以满足情感和安全感的需求。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发展特点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新生儿在出生后的几个月内会经历一系列的生长发育高峰，如大脑发育、视力发育等。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新生儿需要定时定量喂养，首选母乳，以确保获得足够的营养。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新生儿需要充足的睡眠，建立规律的睡眠习惯，保持睡眠环境安静、舒适。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定期给新生儿洗澡、更换尿布，保持皮肤清洁干燥，预防感染。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健康检查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定期带新生儿去医院进行健康检查，监测生长发育情况。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新生儿护理要点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新生儿黄疸是常见的生理现象，但如果出现时间早、持续时间长或严重，应及时就医。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新生儿吐奶是常见现象，但如果吐奶频繁、量大或伴随其他症状，应考虑是否存在消化道问题。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新生儿的脐带需要特别护理，保持干燥、清洁，避免感染。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新生儿红臀是尿布疹的常见表现，应注意及时更换尿布，保持皮肤清洁干燥。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新生儿常见问题与处理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新生儿喂养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611" b="2261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母乳喂养的优势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母乳是新生儿最理想的天然食品，含有丰富的营养物质和免疫活性物质，有助于促进新生儿生长发育和预防疾病。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母乳喂养的方法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新生儿出生后应尽早开始吸吮母乳，按需哺乳，每次哺乳时应让宝宝吸空一侧乳房，再吸吮另一侧。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母乳喂养的注意事项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母乳喂养期间，母亲应注意保持乳房卫生，避免过度劳累和情绪波动，同时注意补充足够的水分和营养。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人工喂养的注意事项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人工喂养时应严格按照说明书配制奶液，注意奶具的清洁卫生，避免污染。同时，应定期检查宝宝的体重和身高，确保其正常发育。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人工喂养的适用情况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由于各种原因无法进行母乳喂养时，可以选择适合新生儿的配方奶进行人工喂养。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人工喂养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当无法完全母乳喂养时，可以选择适当的配方奶与母乳混合喂养。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混合喂养时应先让宝宝吸空乳房，再补充配方奶，以避免宝宝产生乳头混淆。同时，应注意观察宝宝的大便和体重增长情况，以便及时调整喂养方式。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混合喂养的适用情况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混合喂养的注意事项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混合喂养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喂养中的注意事项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注意观察宝宝的反应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在喂养过程中，家长应密切观察宝宝是否有哭闹、拒绝进食等情况，以便及时调整喂养方式和量。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保持适当的喂奶姿势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正确的喂奶姿势有助于宝宝顺利吸吮，避免呛奶和窒息等意外情况的发生。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注意卫生和安全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在喂奶前应洗手、消毒奶具，确保奶液的温度适宜，避免烫伤宝宝。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新生儿生长发育与锻炼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https://d.book118.com/838075016045006034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2024-09-12T16:40:20.966</cp:lastPrinted>
  <dcterms:created xsi:type="dcterms:W3CDTF">2024-09-12T08:40:20Z</dcterms:created>
  <dcterms:modified xsi:type="dcterms:W3CDTF">2024-09-12T08:40:22Z</dcterms:modified>
</cp:coreProperties>
</file>