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FA9D3-5455-490E-90BE-C1242540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CAEB0-5A0D-4233-9714-346142A0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547AC-1FE8-44AD-9D31-D072E243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50269-70E9-482D-933B-7B4089B3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5BA5D-A0EC-4DD6-B4FF-F6F7BD8D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0C54B-561D-46F0-81D4-2802E8950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6803A-4C27-405D-932B-4DB1DA08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9E45D-BA1B-4EBB-B42A-ED866588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08162-CB4E-489F-9FAA-92E7DEB6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EEA91-D6D3-4419-BFE0-C148A0E8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D00E7-F18C-447D-B0A6-66B6D2C8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5032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心理安全培育培训内容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心理安全概述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心理安全培育的必要性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心理安全培育的策略与方法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心理安全培育的实践案例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https://d.book118.com/838075032073006031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2024-09-08T13:03:25.844</cp:lastPrinted>
  <dcterms:created xsi:type="dcterms:W3CDTF">2024-09-08T05:03:25Z</dcterms:created>
  <dcterms:modified xsi:type="dcterms:W3CDTF">2024-09-08T05:03:27Z</dcterms:modified>
</cp:coreProperties>
</file>