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10A76-8BAC-405F-A658-9EF8A2B48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8C2E9-BC1F-4D5F-A825-C339707D0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CE36F-A9BF-4DC1-845C-35539D6D2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AAEEE-890C-48AB-8CCC-E90A01EB9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B00D60-8B44-47DD-B66F-4A1A89A86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47D93D-D876-418F-AC80-6D45F2CA3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52550D-C0CC-4308-92D3-5E0F4BEFE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5EFEE-4053-478E-A04B-8180405B3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82638-3FA3-41B6-92C5-ACCDF7B56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A9028-58EB-4A4F-95F7-4AC48A552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DECB4-19B2-4BCB-AFA7-347797379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7510406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书育人是教师的天职：精讲教学课件精要课件\n## 1.教师的天职与教书育人的重要性\n### 1.1教师的天职：传承知识与智慧\n### 1.2教书育人的重要性：培养下一代人才\n### 1.3教师在教书育人中的角色与责任\n## 2.教学课件的设计与优化\n### 2.1教学课件的设计原则与方法\n### 2.2教学课件的内容组织与呈现\n### 2.3教学课件的互动性与实用性\n## 3.精讲教学法的应用与实践\n### 3.1精讲教学法的原理与优势\n### 3.2精讲教学法在课堂教学中的应用案例\n### 3.3精讲教学法的实施策略与技巧\n## 4.提升教师的教学能力与素养\n### 4.1教师的教学能力与教学效果的关系\n### 4.2教师的专业素养与教育教学理念\n### 4.3教师自我提升与发展的途径与方法\n## 5.教书育人过程中的问题与解决策略\n### 5.1教书育人过程中常见的问题分析\n### 5.2解决问题的策略与方法\n### 5.3教师与学生的互动与沟通技巧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400"/>
              <a:t>教书育人是教师的天职：精讲教学课件精要课件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教师的天职与教书育人的重要性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教师是知识的传播者</a:t>
                </a:r>
                <a:endParaRPr/>
              </a:p>
            </p:txBody>
          </p:sp>
          <p:sp>
            <p:nvSpPr>
              <p:cNvPr id="1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将人类积累的知识与经验传授给学生   -帮助学生掌握基本概念、原理和方法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培养学生的思维能力和创新能力</a:t>
                </a:r>
                <a:endParaRPr/>
              </a:p>
            </p:txBody>
          </p:sp>
        </p:grpSp>
        <p:grpSp>
          <p:nvGrpSpPr>
            <p:cNvPr id="17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教师是智慧的启迪者</a:t>
                </a:r>
                <a:endParaRPr/>
              </a:p>
            </p:txBody>
          </p:sp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引导学生探索未知领域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培养学生的批判性思维和问题解决能力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帮助学生形成正确的人生观和价值观</a:t>
                </a:r>
                <a:endParaRPr/>
              </a:p>
            </p:txBody>
          </p:sp>
        </p:grpSp>
        <p:grpSp>
          <p:nvGrpSpPr>
            <p:cNvPr id="17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教师是道德的传播者</a:t>
                </a:r>
                <a:endParaRPr/>
              </a:p>
            </p:txBody>
          </p:sp>
          <p:sp>
            <p:nvSpPr>
              <p:cNvPr id="18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向学生传授社会道德规范和行为准则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培养学生的道德品质和良好习惯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帮助学生形成健全的人格</a:t>
                </a:r>
                <a:endParaRPr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教师的天职：传承知识与智慧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教书育人的重要性：培养下一代人才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培养社会所需的人才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为国家和社会的发展提供人才支持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提高国家的综合国力和国际竞争力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促进社会进步和人类文明发展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培养学生的综合素质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提高学生的知识水平和技能水平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培养学生的道德品质和健康心理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培养学生的创新能力和实践能力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培养学生的个性发展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尊重学生的个性差异和兴趣爱好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激发学生的自主学习能力和创新精神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培养学生的团队协作能力和沟通能力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教师是学生学习的引导者和导师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提供学习资源和学习建议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帮助学生制定学习计划和目标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监控学生的学习进度和成果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教师是学生成长的伙伴和朋友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关注学生的身心健康和情感需求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与学生建立良好的师生关系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为学生提供支持和鼓励</a:t>
                </a:r>
                <a:endParaRPr/>
              </a:p>
            </p:txBody>
          </p:sp>
          <p:pic>
            <p:nvPicPr>
              <p:cNvPr id="21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教师是教育改革的推动者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不断更新教育理念和教学方法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参与教育研究和教育改革实践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为提高教育质量和培养人才做出贡献</a:t>
                </a:r>
                <a:endParaRPr/>
              </a:p>
            </p:txBody>
          </p:sp>
          <p:pic>
            <p:nvPicPr>
              <p:cNvPr id="21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教师在教书育人中的角色与责任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教学课件的设计与优化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设计原则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以学生为中心，关注学生的需求和兴趣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突出重点，突破难点，提高教学效果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简洁明了，避免信息过多和冗余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设计方法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采用直观生动的图表和图片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使用清晰易懂的语言和表达方式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引入互动元素和多媒体资源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教学课件的设计原则与方法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教学课件的内容组织与呈现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内容组织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按照教学大纲和教材顺序进行组织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突出重点，合理分配教学时间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考虑学生的认知水平和学习能力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内容呈现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采用清晰的布局和层次结构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使用对比和分类的方法进行呈现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引入实例和案例分析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教学课件的互动性与实用性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互动性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引入问答、讨论和互动游戏等环节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鼓励学生参与教学过程，提高学生的积极性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利用网络资源和平台，实现线上线下互动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实用性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结合实际生活和应用场景进行教学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提供实用技能和操作指南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注重培养学生的实践能力和创新能力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精讲教学法的应用与实践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通过精选教学内容，提高教学效率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通过精讲多练，培养学生的自主学习能力和实践能力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通过教师引导和学生参与，实现教学互动和互利共赢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提高教学质量和教学效果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激发学生的学习兴趣和积极性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培养学生的自主学习能力和创新能力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精讲教学法的原理与优势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https://d.book118.com/838075104066006041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教书育人是教师的天职：精讲教学课件精要课件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2024-09-20T07:58:49.996</cp:lastPrinted>
  <dcterms:created xsi:type="dcterms:W3CDTF">2024-09-19T23:58:50Z</dcterms:created>
  <dcterms:modified xsi:type="dcterms:W3CDTF">2024-09-19T23:58:51Z</dcterms:modified>
</cp:coreProperties>
</file>