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BD5F7-99F5-4E00-8EC2-06629F9C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D6AF2-17E5-46A0-95B6-AE6CBE1C5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D919F-FFE2-4951-A491-B09CFDF8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D7736-A0C2-484D-9411-25CA0ACC9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DD8FDE-B0D7-45C6-903A-D4A038DF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20DB9C-1983-412D-ADF3-869D87ED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4160A-E41D-4EC3-9C4E-723BF59A2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B8529-65EE-4E2C-A9DF-9C7F2881D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680E6-6BFF-4934-8EAA-AC0C91E9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7EFDF-928D-45ED-B81C-4CCECC682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F18E7-D3F3-45BA-BEC2-693B44B8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6056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秘书的个人年终总结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工作职责履行情况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工作职责履行情况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作为秘书，我负责处理日常的行政事务，包括文件整理、电话接听、邮件处理等。我始终保持高效的工作态度，确保日常事务得到及时、准确的完成。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任务分配与优先级管理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我能够根据事务的紧急程度和重要性，合理分配时间和资源，优先处理重要任务，确保工作的高效进行。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在日常工作中，我注重与同事、上级和客户保持良好的沟通协调，确保信息传递的准确性和及时性。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日常事务处理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我负责组织安排各类会议，包括确定会议时间、地点、参会人员等，并提前做好会前准备工作。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会议筹备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会议后跟进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在会议过程中，我负责做好会议记录，准确记录会议内容和讨论要点，为后续工作提供依据。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会议结束后，我会及时整理会议纪要，并跟进会议决策的执行情况，确保工作得到有效落实。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我负责公司的文件资料管理，定期对各类文件进行归档、分类和整理，确保文件存储有序、查找方便。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文件归档与整理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我能够迅速准确地传递文件资料，并按照要求进行文件复制，确保文件传递的及时性和准确性。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文件传递与复制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我严格遵守公司文件保密规定，确保文件资料的安全与保密。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文件保密与安全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文件资料管理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我协助同事安排差旅事宜，包括预订机票、酒店等，确保出差行程顺利。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协助安排差旅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根据办公需求，我负责采购所需的办公用品，确保办公资源的充足和及时供应。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采购办公用品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我注重维护良好的办公环境，保持办公室整洁、有序，为员工创造一个舒适的工作氛围。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维护办公环境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行政事务协助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完成日常行政事务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作为秘书，我负责处理日常行政事务，包括文件管理、会议安排、行程安排等，确保各项工作顺利进行。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参与重点项目的推进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在公司的重点工作中，我积极参与其中，协助领导进行项目策划、组织、协调和推进，确保项目按时完成。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参与公司重要会议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我参与了公司的重要会议，包括董事会、股东会等，负责会议记录、资料整理和会议纪要的撰写。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协调跨部门合作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在跨部门合作中，我积极协调各方资源，推动合作项目的进展，解决合作中遇到的问题。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与领导和同事建立良好关系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我注重与领导和同事建立良好的人际关系，通过有效的沟通交流，提高团队协作效率。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作为秘书，我积极与各部门进行沟通，建立有效的信息传递机制，确保工作信息的及时传递和工作的顺利开展。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提升组织协调能力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在工作中，我注重提高自己的组织协调能力，合理安排工作进度和人员分工。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提高文字表达能力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通过撰写会议纪要、工作报告等文件，我不断提高了自己的文字表达能力。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学习新技能和知识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为了更好地完成工作，我不断学习新的技能和知识，提高自己的综合素质。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由于我在工作中的优异表现，被评为公司的优秀员工，得到了公司和同事的认可。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获得优秀员工称号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由于我的工作表现和工作能力得到了领导的认可，获得了晋升的机会，将有更好的发展空间。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获得晋升机会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获得表彰与奖励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https://d.book118.com/838076056126006044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2024-09-25T02:58:26.420</cp:lastPrinted>
  <dcterms:created xsi:type="dcterms:W3CDTF">2024-09-24T18:58:26Z</dcterms:created>
  <dcterms:modified xsi:type="dcterms:W3CDTF">2024-09-24T18:58:28Z</dcterms:modified>
</cp:coreProperties>
</file>