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E30D2-FF22-4208-ACD5-95B8C7375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62F6F-2F98-4DB2-8C30-AAF8A510D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F4688-B056-4F92-AC28-53F58A310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6875A-5C9E-4462-BE41-44E4A4C9F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C8581-2424-4BE5-AB16-5A8701CD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00493-C60A-4958-9808-AF39F576E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4CA03-BE01-4320-A728-27685DAB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D2770-A7AC-4B71-A948-27E52411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68067-2F85-435B-A09F-75AB7A121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D2805-D257-49C0-8E93-D3544F995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4C9F0-F1FB-4DF3-AE06-773BA9184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7053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上消化道出血是指食管、胃、十二指肠等上消化道器官的出血。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根据出血量、速度和持续时间，上消化道出血可分为急性出血和慢性出血。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上消化道出血的常见病因包括消化性溃疡、食管胃底静脉曲张破裂、急性胃黏膜病变等。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上消化道出血时，大量血液丢失会导致血容量减少、血压下降，进而影响全身各器官的灌注，严重时可危及生命。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上消化道出血的主要症状包括呕血、黑便、血便、腹痛、头晕、乏力等。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医生通常根据患者的临床表现、实验室检查和内镜检查进行诊断。实验室检查包括血常规、尿常规、粪便潜血试验等；内镜检查可以直接观察到出血部位，是诊断上消化道出血的金标准。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https://d.book118.com/838077053015006027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2024-09-04T17:35:26.309</cp:lastPrinted>
  <dcterms:created xsi:type="dcterms:W3CDTF">2024-09-04T09:35:26Z</dcterms:created>
  <dcterms:modified xsi:type="dcterms:W3CDTF">2024-09-04T09:35:27Z</dcterms:modified>
</cp:coreProperties>
</file>