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AE9F3-1199-49F9-81B5-7815101D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977B89-54EE-4252-AC8A-505F5CACC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330DC-07D8-4CA0-9F4E-04A89474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06447-4E42-4C2D-9A1A-FC1F27710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6D3166-DF60-4CAD-9862-E5650C92A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DC66CF-8E4E-4306-9674-725E6FA14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EC6413-00AC-44AA-8195-CBF8CEF70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CCF06-1685-454F-B957-788631FD0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15C0E-E1B7-464E-B652-6EF1224B3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2CAD7-E5AE-4886-9188-63289273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CBA8E-2A37-4353-B0FF-DE9350361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010340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大客户营销管理策略与市场需求的动态匹配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大客户营销管理策略与市场需求的动态匹配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大客户关系管理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大客户是企业的重要利润来源，通过有效的大客户营销管理策略，可以提升企业在大客户市场的竞争力，进而提升整体市场份额和盈利能力。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随着市场环境的不断变化，大客户的需求也在不断变化。企业需要动态调整其大客户营销管理策略，以适应市场需求的变化并满足大客户的个性化需求。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通过有效的大客户营销管理策略，可以与大客户建立长期稳定的合作关系，提高客户忠诚度，降低客户流失率。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构建长期合作关系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大客户营销管理策略与市场需求动态匹配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根据市场需求动态分析结果，提出针对性的大客户营销管理策略调整建议，以实现策略与市场需求的动态匹配。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包括市场定位、产品策略、价格策略、渠道策略、促销策略等方面。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市场需求动态分析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包括市场需求变化趋势、大客户个性化需求分析、竞争对手分析等方面。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大客户通常指的是对企业产品或服务需求量大、采购频率高、对企业经营影响较大的客户。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大客户往往具有采购集中、决策周期长、服务要求高、价格敏感等特点。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通过针对大客户的营销管理策略，企业可以更有效地满足大客户需求，从而提升市场份额。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实现可持续发展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与大客户建立长期稳定的合作关系，有助于提升企业的品牌影响力和知名度。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大客户的稳定采购可以为企业带来持续的现金流和利润，有助于企业的长期发展。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营销管理策略的重要性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客户识别与分类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营销团队建设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大客户营销管理策略的核心内容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通过对市场进行细分，识别出具有潜力的大客户，并进行分类管理。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针对不同类型的大客户，制定个性化的营销策略，以满足其特定需求。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建立并维护与大客户的良好关系，提高客户满意度和忠诚度。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组建专业的营销团队，提升团队的专业素养和服务水平，以更好地服务大客户。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市场需求呈现多样化特点，不同客户群体对产品或服务有不同的需求和偏好。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78" r="1757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市场需求随着时间、季节、经济环境等因素的变化而发生变化。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变化性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随着技术进步和消费者需求升级，市场需求具有成长潜力。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市场需求的特点与趋势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经济因素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经济周期、通货膨胀、利率等宏观经济因素对市场需求产生重要影响。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人口结构、文化背景、生活方式等社会因素对市场需求具有深远影响。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新技术、新工艺的出现和应用会改变市场需求和消费行为。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通过设计问卷，收集目标客户群体的意见和反馈，了解他们的需求和期望。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与目标客户进行面对面或电话访谈，深入了解他们的需求、购买动机和决策过程。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运用统计学和数据挖掘技术，对市场调查数据进行深入分析，发现市场需求的规律和趋势。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市场需求的调查与分析方法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大客户营销管理策略与市场需求的动态匹配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https://d.book118.com/838101034027006045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2024-09-25T15:05:46.823</cp:lastPrinted>
  <dcterms:created xsi:type="dcterms:W3CDTF">2024-09-25T07:05:46Z</dcterms:created>
  <dcterms:modified xsi:type="dcterms:W3CDTF">2024-09-25T07:05:48Z</dcterms:modified>
</cp:coreProperties>
</file>