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FD00E-756E-46E2-9EB3-177A4E3B5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A9415-7100-4C04-9A2B-F025EF53C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281BF-8953-4D0A-AE56-2527AC2C0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CE271-9EF9-4633-9092-78C9B7334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7B3882-A13A-4923-B6DE-962F908D2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768BC3-52CC-4804-AF90-CEA082849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06A91C-4647-4D25-ACF0-5B6DC92C3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C4994-48E3-4A3E-8870-199E9A583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42715-D28E-493B-AE13-D34F4C88A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67D95-E724-4075-A680-01E97099B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FF833-7EEA-4FA9-9AD5-42EE4C9CA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01072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急诊科病人病情突变的护理策略与经验分享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急诊科病人病情突变类型及原因分析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护理策略制定与实施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经验分享：成功案例介绍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挑战与问题讨论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应对急诊科病人病情突变的挑战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急诊科经常面临病人病情突然变化的情况，需要护士具备高度的应变能力和专业的护理技能。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提高护理质量和病人安全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通过分享护理策略和经验，有助于提高急诊科护士的护理质量和病人安全。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病情突变的类型和识别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介绍常见的病情突变类型，如心跳骤停、呼吸困难、意识障碍等，并探讨如何及时识别这些变化。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护理策略和措施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分享在应对病情突变时，护士可以采取的护理策略和措施，如保持呼吸道通畅、迅速建立静脉通道、进行心肺复苏等。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经验和教训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总结在应对病情突变过程中的经验和教训，如团队协作的重要性、技能培训的必要性、与家属沟通的技巧等。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急诊科病人病情突变类型及原因分析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176" r="1917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常见突变类型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如心率、呼吸、血压、体温等生命体征的急剧变化。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如突发昏迷、谵妄、躁动等。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如突发呼吸困难、呼吸急促、血氧饱和度下降等。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如突发心律失常、心绞痛、心力衰竭等。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生命体征突变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意识状态突变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呼吸系统突变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循环系统突变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如急性心肌梗死、脑卒中、重症感染等疾病的急性发作。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如药物过敏、输液反应、治疗不当等引起的病情变化。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如年龄、基础疾病、心理状态等对患者病情的影响。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如气候变化、环境污染等对患者病情的影响。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通过对患者年龄、基础疾病、病史等方面的评估，识别出高危患者，加强对其的监测和护理。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高危患者识别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早期预警系统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建立早期预警系统，对患者生命体征、意识状态等进行实时监测，及时发现潜在的风险。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利用风险评估工具，对患者病情进行全面的评估，预测可能出现的病情变化，制定相应的护理措施。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风险评估与预警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护理策略制定与实施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在病人病情突变时，护士应立即启动应急响应机制，通知医生并准备相应的急救设备和药物。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立即启动应急响应机制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严密监测病情变化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确保病人呼吸道通畅，及时清除口腔和鼻腔分泌物，给予吸氧或机械通气等必要的呼吸支持。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迅速建立静脉通道，以便及时给予药物治疗和补充血容量。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持续监测病人的生命体征，如心率、血压、呼吸、体温等，及时发现并处理异常情况。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调整护理方案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随着病人病情的变化，及时调整护理方案，以满足病人的不同需求。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评估病人病情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全面了解病人的病史、症状、体征等信息，对病情进行准确评估。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制定个性化护理计划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根据病人的具体情况，制定个性化的护理计划，包括护理措施、频率、注意事项等。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个性化护理方案制定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https://d.book118.com/838101072106006036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2024-09-16T02:32:44.923</cp:lastPrinted>
  <dcterms:created xsi:type="dcterms:W3CDTF">2024-09-15T18:32:44Z</dcterms:created>
  <dcterms:modified xsi:type="dcterms:W3CDTF">2024-09-15T18:32:47Z</dcterms:modified>
</cp:coreProperties>
</file>