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50DCC-BC38-41E6-B519-C38DABD6B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3273E-BCEC-42BD-8A0C-624E41E3A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7D3F0-4F49-4139-A60F-07ED82693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60C28-789C-40E8-8469-93A6E2357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8F7F5-3CC3-4C34-AC45-0F2141CC3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6649AD-F3D1-4404-92F0-F3C868F78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C814A-798B-40C4-A687-EF4388548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27906-647C-4FAB-AFC4-47331309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1EA16-A2F4-478F-9F38-0C1BAD924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73977-2994-4E3C-B724-C397BCB41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0DC23-5C75-4F73-8472-4B24D3C94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0112207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施工现场临时用电的质量控制与验收标准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施工现场临时用电现状及问题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质量控制措施与方法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安全防护措施及应急预案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确保施工现场临时用电安全，防止电气事故发生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提高施工效率，保障施工进度和质量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遵守国家相关法律法规和标准规范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包括电源中性点直接接地的220/380V三相四线制低压电力系统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涉及临时用电设备、线路、保护装置等的安装、使用和管理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适用于各类建筑施工现场临时用电工程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施工现场临时用电现状及问题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在各类建筑、市政、交通等工程施工现场，临时用电作为施工动力源泉，是不可或缺的。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施工现场临时用电普遍存在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由于施工现场环境复杂，且多为露天作业，临时用电设施往往比较简单，如简易配电箱、电缆直接拖地等。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临时用电设施简陋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施工现场的用电负荷随着施工进度的推进而不断变化，用电高峰期和低谷期负荷差异较大。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用电负荷波动大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目前对于施工现场临时用电的监管力度相对较弱，相关法规和标准不够完善，导致一些施工单位存在侥幸心理，忽视安全管理。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由于设施简陋、管理不到位等原因，施工现场临时用电存在诸多安全隐患，如触电、电气火灾等。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用电效率低下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由于缺乏统一规划和科学管理，施工现场临时用电往往存在线路布局不合理、设备配置不当等问题，导致用电效率低下。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管理难度较大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施工现场临时用电涉及多个部门和单位，管理难度较大，容易出现推诿扯皮现象。同时，施工现场环境复杂多变，也给管理带来一定难度。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质量控制措施与方法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电气设备与材料应符合国家相关标准和设计要求，具备合格证明和检验报告。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进场电气设备与材料应进行外观检查，确保无损坏、变形、锈蚀等现象。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对于重要电气设备与材料，应进行抽样检测或全部检测，确保其性能和质量符合要求。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电气设备与材料质量控制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施工人员应具备相应的资质和技能，经过专业培训并考核合格后方可上岗。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施工过程中应加强质量监督和检查，确保每道工序符合质量要求。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716" r="871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施工过程中应严格遵守电气安装施工规范和安全操作规程。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施工过程质量控制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施工完成后，应进行全面的质量检测与评估，包括电气设备性能检测、绝缘电阻测试、接地电阻测试等。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检测与评估结果应符合国家相关标准和设计要求，对于不合格项应及时进行整改和处理。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应建立完善的质量档案，记录施工过程中的质量检查、评估、整改等情况，以便后续追溯和管理。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https://d.book118.com/838101122076006031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2024-09-08T14:14:48.474</cp:lastPrinted>
  <dcterms:created xsi:type="dcterms:W3CDTF">2024-09-08T06:14:48Z</dcterms:created>
  <dcterms:modified xsi:type="dcterms:W3CDTF">2024-09-08T06:14:50Z</dcterms:modified>
</cp:coreProperties>
</file>