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2610C4-BA5B-4681-95ED-76F2410B1C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B942BC-F780-4FC9-A5C1-D5DA079D29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460E1B-CD07-4AFB-A202-ADDE042D68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7D6D58-39B8-4047-AFEC-BF6491C1CB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8F3DF1-5B3F-47E4-89D8-0D5EAD324F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0C0627-E706-4143-9DDD-78AB3E89AE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2DBB04-A553-4F04-92FA-8DDA8964D76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A70D59-F02A-47C7-9F0D-567DD01FAB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034A6F-E411-4D2C-9FB3-3F738D89F7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2BB0C6-CA9E-45E1-BB7B-438BA575FD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6B5ADE-D2D9-4CE2-B8C1-315440936F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10200202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solidFill>
                <a:latin typeface="Microsoft Yahei"/>
                <a:ea typeface="Microsoft Yahei"/>
                <a:cs typeface="Microsoft Yahei"/>
              </a:rPr>
              <a:t>茶叶营销策略研究报告</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solidFill>
                <a:latin typeface="Microsoft Yahei"/>
                <a:ea typeface="Microsoft Yahei"/>
                <a:cs typeface="Microsoft Yahei"/>
              </a:rPr>
              <a:t>汇报人：XXX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茶叶市场概述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茶叶营销策略分析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茶叶营销案例分析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茶叶营销策略建议</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茶叶作为世界三大饮料之一，具有悠久的历史和深厚的文化底蕴。随着人们生活水平的提高，茶叶消费市场不断扩大，竞争也日益激烈。因此，研究茶叶营销策略对于提高茶叶品牌知名度和市场份额具有重要意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互联网和新媒体的快速发展，茶叶营销方式也发生了深刻变化。传统的营销手段已经难以满足市场需求，茶叶企业需要不断创新营销策略以适应时代变化。本研究旨在探讨茶叶营销策略的发展趋势和创新点，为茶叶企业提供有价值的参考。</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研究背景与意义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本研究旨在深入分析茶叶市场的现状和趋势，探讨茶叶营销策略的创新与实践，以提高茶叶品牌的市场竞争力和消费者满意度。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本研究将涵盖茶叶市场的整体情况、消费者需求与行为、竞争格局、营销策略等多个方面，重点探讨适合茶叶企业的营销策略和推广方式。同时，本研究将结合实际案例进行分析，以期为茶叶企业提供具有操作性的建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研究范围</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研究目的与范围</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茶叶市场概述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441" r="3344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全球茶叶市场规模持续增长，尤其在亚洲地区，中国、印度等国家的茶叶消费量占据主导地位。</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茶叶市场规模</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茶叶具有丰富的口感、色泽和香气，具有抗氧化、提神醒脑等健康功效，受到广泛欢迎。</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茶叶特点</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茶叶市场规模与特点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茶叶消费群体分析</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年龄层次</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茶叶消费群体覆盖各个年龄层次，但中老年人和年轻人对茶叶的喜好和消费习惯存在差异。</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地域差异</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不同地区的茶叶消费习惯和偏好也存在差异，如南方人更喜欢绿茶，北方人更偏爱红茶。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市场参与者</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茶叶市场参与者众多，包括大型茶叶企业、中小型茶农和个体茶商等。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竞争格局</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茶叶市场竞争激烈，企业需要不断提高产品质量、品牌知名度和营销策略，以获得竞争优势。</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茶叶市场竞争格局</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茶叶营销策略分析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明确茶叶产品的市场定位，以满足不同消费者的需求。例如，高端茶叶可以强调其稀有性和品质，而日常茶叶则可以强调其性价比和口感。</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产品创新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不断研发新的茶叶品种和口味，以满足消费者对新鲜感的需求。同时，可以通过包装设计、茶叶组合等方式提升产品的附加值。</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产品定位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根据茶叶的生产成本、营销成本等因素，制定合理的价格。</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分析竞争对手的价格策略，制定具有竞争力的价格。同时，可以根据市场需求和产品定位，采取价格歧视策略。</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成本导向定价</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竞争导向定价</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价格策略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https://d.book118.com/838102002026006040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2024-09-18T10:21:19.697</cp:lastPrinted>
  <dcterms:created xsi:type="dcterms:W3CDTF">2024-09-18T02:21:19Z</dcterms:created>
  <dcterms:modified xsi:type="dcterms:W3CDTF">2024-09-18T02:21:21Z</dcterms:modified>
</cp:coreProperties>
</file>