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5" r:id="rId24"/>
  </p:sldIdLst>
  <p:sldSz cx="12192000" cy="6858000"/>
  <p:notesSz cx="6858000" cy="9144000"/>
  <p:custDataLst>
    <p:tags r:id="rId2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tags" Target="tags/tag1.xml" /><Relationship Id="rId26" Type="http://schemas.openxmlformats.org/officeDocument/2006/relationships/presProps" Target="presProps.xml" /><Relationship Id="rId27" Type="http://schemas.openxmlformats.org/officeDocument/2006/relationships/viewProps" Target="viewProps.xml" /><Relationship Id="rId28" Type="http://schemas.openxmlformats.org/officeDocument/2006/relationships/theme" Target="theme/theme1.xml" /><Relationship Id="rId29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4B542D16-A0D2-4872-8A11-352ECAAC59AF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3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_rels/notesSlide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9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0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1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3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4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6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7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9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0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2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3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5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6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8" name="PlaceHolder 2"/>
          <p:cNvSpPr>
            <a:spLocks noGrp="1"/>
          </p:cNvSpPr>
          <p:nvPr>
            <p:ph type="body" idx="44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9" name="PlaceHolder 3"/>
          <p:cNvSpPr>
            <a:spLocks noGrp="1"/>
          </p:cNvSpPr>
          <p:nvPr>
            <p:ph type="sldNum" idx="43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1" name="PlaceHolder 2"/>
          <p:cNvSpPr>
            <a:spLocks noGrp="1"/>
          </p:cNvSpPr>
          <p:nvPr>
            <p:ph type="body" idx="45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2" name="PlaceHolder 3"/>
          <p:cNvSpPr>
            <a:spLocks noGrp="1"/>
          </p:cNvSpPr>
          <p:nvPr>
            <p:ph type="sldNum" idx="44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441F82-F507-4455-A112-E143B1F2E6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3F2F46-B1D8-4375-A9EF-623DFD89D4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04105B-9D0C-4578-9013-03DB656CD8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854F783-5AFF-47E9-9029-E44482DF24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A419BF8-0E12-496F-931D-7CB6268D29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0D7B2CD-6DAE-4942-BA23-048EC248A8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B3C7EF6-421C-4BC1-9C7A-182EB02D6E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E1EF200-42B5-4AC2-B0FB-AF3D56CA96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64CF8CF-2AC4-49AB-B76D-40B25C8DEF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989450-562C-4139-B504-0797B52C86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B26C65-5045-47DA-BF5A-87F3DDD1B7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339F8A39-7E75-4B00-B1BE-9272B574483F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2CE1F50C-1C6D-43B3-9703-EDC1124CD3CC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1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1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7.xml" /><Relationship Id="rId3" Type="http://schemas.openxmlformats.org/officeDocument/2006/relationships/image" Target="../media/image1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8.xml" /><Relationship Id="rId3" Type="http://schemas.openxmlformats.org/officeDocument/2006/relationships/image" Target="../media/image1.jpe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38102045010006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心理健康与乐观生活训练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简介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心理健康的重要性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乐观生活训练的基本原则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心理健康与乐观生活的关系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实践乐观生活的技巧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总结与展望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简介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1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心理健康与乐观生活训练概述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心理健康是指人们在心理上的良好状态，乐观生活训练则是通过积极的心态面对生活中的挑战，本课程旨在帮助学员提升心理健康意识，培养乐观态度，并提供实用的生活技巧和工具，激发积极的生活态度。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了解心理健康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关于心理健康的基本含义和范围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心理健康的定义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介绍一些常见的心理健康问题及其表现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常见的心理健康问题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提供保持心理健康的一些建议和方法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如何保持心理健康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3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4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心理暗示的作用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影响个体信念和行为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塑造积极心态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改变自我认知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7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如何进行乐观生活训练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正面思考和表达感激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培养乐观情绪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积极应对困难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0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乐观生活训练的意义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3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4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乐观的影响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增强抵抗压力的能力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促进身心健康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改善人际关系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6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本课程的目标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7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本课程旨在提升学员的心理健康意识，培养学员乐观态度，提供实用生活技巧和工具，激发学员积极的生活态度。通过学习本课程，学员将更好地理解心理健康的重要性，学会如何应对压力和挑战，在日常生活中保持积极乐观的心态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8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09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心理健康的重要性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0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1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2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心理健康对个体的影响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3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心理健康与身体健康密切相关，一个人心情愉快时，身体健康也会跟着好转。在工作和学习中，心理健康可以提高个体的工作效率和学习能力。此外，心理健康对建立良好的人际关系至关重要。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4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5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6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心理健康问题带来的社会负担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7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增加医疗资源消耗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影响社会稳定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8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9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如何建立心理健康的社会环境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0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宣传心理健康知识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提供心理支持服务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1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2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4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心理健康对社会的影响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5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6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心理健康对社会发展的作用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7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促进经济繁荣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增强社会凝聚力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8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心理健康的维护方法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9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定期运动，释放压力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锻炼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1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保持规律作息，养成良好的睡眠习惯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2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良好的睡眠习惯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3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尝试冥想、瑜伽等放松技巧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4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学会放松和减压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5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定期与心理专家交流，寻求心理支持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寻求心理咨询和支持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7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心理健康的标志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8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情绪稳定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1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2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自我接受和自信心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3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4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5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良好的人际关系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6" name="椭圆 1"/>
          <p:cNvSpPr/>
          <p:nvPr/>
        </p:nvSpPr>
        <p:spPr>
          <a:xfrm>
            <a:off x="669240" y="50706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7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心理健康的重要性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8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心理健康是个体健康的重要组成部分，对个人、社会甚至国家都具有重要影响。维护心理健康，关乎人们的幸福感和生活质量。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9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50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乐观生活训练的基本原则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1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2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乐观生活的定义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3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乐观生活是一种积极向上的生活方式，它包含着对生活的希望和信心。乐观生活的意义在于能够让人更快乐、更有动力地面对生活中的挑战，从而更好地发挥自己的潜力。要培养乐观的心态，可以从多个方面入手，比如改变思维模式、寻找正能量的来源等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4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5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相信自己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6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相信自己是乐观生活的基石，只有相信自己才能在困难时坚定地前行。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自信心可以帮助人更好地应对各种挑战，不轻易放弃。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7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8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看到困难中的机会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9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乐观的人会在困难中寻找机会，从中学习、成长，并不断完善自己。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逆境往往是人生中最好的老师，乐观的人会从中看到更多可能性。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0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1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保持希望和乐观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2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保持希望和乐观态度可以让人在困难中找到前行的动力，不被挫折所击倒。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乐观的心态是战胜困难的利器，能够让人在逆境中保持前行的勇气。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3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乐观生活的基本原则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4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5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积极思考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6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积极思考是指在面对问题时，主动寻找积极的解决方案，而不是被消极情绪所困扰。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通过积极思考，可以改变对事物的看法，从而更好地面对挑战。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7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乐观生活的好处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8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乐观的人更能在面对压力时保持冷静，找到解决问题的方法。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9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提高抗压能力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0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1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乐观的心态有助于维持身心健康，提高生活质量。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2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促进身心健康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3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4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乐观的人更能在挫折面前坚强，不会轻易受挫。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5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增强心理韧性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6" name="椭圆 1"/>
          <p:cNvSpPr/>
          <p:nvPr/>
        </p:nvSpPr>
        <p:spPr>
          <a:xfrm>
            <a:off x="669240" y="50706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7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8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乐观生活的实践方法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9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要实践乐观生活，首先要培养感恩的心态，学会感恩身边的一切；其次是乐于助人，通过帮助他人来获得快乐；同时要保持积极进取的心态，不断追求自己的目标；最后，培养快乐的生活习惯，做自己喜欢的事情，让生活充满快乐与希望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0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1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04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82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4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心理健康与乐观生活的关系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3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https://d.book118.com/838102045010006050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117</Paragraphs>
  <Slides>20</Slides>
  <Notes>8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baseType="lpstr" size="28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心理健康与乐观生活训练</vt:lpstr>
      <vt:lpstr>目录</vt:lpstr>
      <vt:lpstr>第1章 简介</vt:lpstr>
      <vt:lpstr> </vt:lpstr>
      <vt:lpstr>了解心理健康</vt:lpstr>
      <vt:lpstr>乐观生活训练的意义</vt:lpstr>
      <vt:lpstr>本课程的目标</vt:lpstr>
      <vt:lpstr>第2章 心理健康的重要性</vt:lpstr>
      <vt:lpstr> </vt:lpstr>
      <vt:lpstr>心理健康对社会的影响</vt:lpstr>
      <vt:lpstr>心理健康的维护方法</vt:lpstr>
      <vt:lpstr>心理健康的标志</vt:lpstr>
      <vt:lpstr>心理健康的重要性</vt:lpstr>
      <vt:lpstr>第3章 乐观生活训练的基本原则</vt:lpstr>
      <vt:lpstr>乐观生活的定义</vt:lpstr>
      <vt:lpstr>乐观生活的基本原则</vt:lpstr>
      <vt:lpstr>乐观生活的好处</vt:lpstr>
      <vt:lpstr> </vt:lpstr>
      <vt:lpstr>第4章 心理健康与乐观生活的关系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2024-09-29T14:23:09.710</cp:lastPrinted>
  <dcterms:created xsi:type="dcterms:W3CDTF">2024-09-29T06:23:09Z</dcterms:created>
  <dcterms:modified xsi:type="dcterms:W3CDTF">2024-09-29T06:23:11Z</dcterms:modified>
</cp:coreProperties>
</file>