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1FD7B-4825-416C-9102-FA767214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D24DE-B295-412B-852B-5B21AB5D3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93C04-25B2-4BCD-B1E3-9134674F3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A8C54-E42E-45D8-8289-C8109B84E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6F28F-A0CD-435F-A027-93BB0C0A9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B1F744-0100-4FCC-B2AD-A1E79D24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7CF12-2E46-4F6C-A8D0-0F455A82A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DD7D5-858E-40AE-86CD-8BED1D28F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04A0E-4620-4F92-BD49-03DB45C48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C2882-EBA4-4114-9C2E-654803E29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37087-A51A-4688-AD79-87C40ABA2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03040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学生常见疾病防治手册措施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常见疾病类型及症状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诊断方法与治疗原则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康复期管理与教育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总结回顾与展望未来工作重点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通过本手册，使学生了解常见疾病的病因、症状、预防和治疗措施，增强自我保健意识。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提高学生对常见疾病的认识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推动学校开展健康教育，提高学生健康素养和自我保健能力。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促进学校健康教育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通过预防措施的落实，降低学生常见疾病的发生率，保障学生身体健康。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降低学生疾病发生率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33" r="31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本手册适用于所有在校学生，包括中小学生和大学生等。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本手册可作为学校健康教育课程教材，也可作为学生自我保健的参考指南。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学生可通过阅读本手册，了解常见疾病的防治知识，并在实际生活中加以应用。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常见疾病类型及症状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由病毒引起的上呼吸道感染，症状包括鼻塞、流涕、咳嗽、发热等。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一种慢性气道炎症性疾病，症状包括反复发作的喘息、气促、胸闷等。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由细菌、病毒等病原体引起的肺部感染，症状包括发热、咳嗽、咳痰等。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https://d.book118.com/838103040006006047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2024-09-28T03:33:36.177</cp:lastPrinted>
  <dcterms:created xsi:type="dcterms:W3CDTF">2024-09-27T19:33:36Z</dcterms:created>
  <dcterms:modified xsi:type="dcterms:W3CDTF">2024-09-27T19:33:37Z</dcterms:modified>
</cp:coreProperties>
</file>