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B047F-6A84-41A2-BAC2-D4651C9A7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D2C5D-73F4-411A-A6C3-D79DA19D2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FEDCD-7594-4A85-B5D1-441EC13DF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3ABD30-8FE9-4830-86C5-0AFB52AA7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8DD25-5C42-4442-8224-718026F15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AD5EFD-2FEB-411C-989A-CEEFDF8D7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B8BC5B-087D-4FFB-9A62-90FCA929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0FCF1-239E-4055-B5AD-F39D8878C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56EFB-B2EF-42EA-A5D2-6F831C913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E49F1-76DE-48B6-BAA1-A7091F01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B4AEF-25CF-4322-AA5A-DED4EFBE3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4044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禁毒法制授课课件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禁毒法制概述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禁毒法制的核心内容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禁毒法制实施与执行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禁毒法制案例分析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禁毒法制的挑战与对策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国际禁毒法制比较研究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禁毒法制概述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明确禁毒法的定义，阐述其制定目的和宗旨。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禁毒法是国家为了预防和惩治毒品违法犯罪行为，保护公民身心健康，维护社会秩序而制定的法律。其目的是通过打击毒品犯罪，保护公民权益，维护社会稳定和公共安全。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禁毒法的定义与目的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969" r="209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梳理禁毒法的历史演变和发展过程。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禁毒法自新中国成立以来经历了多次制定和修订，不断完善和发展。随着社会的发展和毒品问题的变化，禁毒法也在不断调整和完善，以更好地适应禁毒斗争的需要。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强调禁毒法的重要性和现实意义。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法是禁毒斗争的重要法律依据，为打击毒品犯罪提供了强有力的法律武器。同时，禁毒法也是维护社会稳定、保障人民权益、促进经济发展的重要保障。加强禁毒法的宣传和实施，对于提高全民禁毒意识，推动禁毒斗争的深入开展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禁毒法的重要性和意义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禁毒法制的核心内容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毒品管制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毒品管制的法律框架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介绍国家禁毒法律、法规和政策，包括对毒品生产、运输、销售和使用的管制措施。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毒品管制机构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介绍国家禁毒执法机构及其职责，以及与其他相关部门的协调机制。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毒品管制措施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分析不同毒品管制措施的效果和挑战，包括对毒品犯罪的定罪和量刑标准、禁毒执法手段等。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阐述戒毒康复对于帮助吸毒者戒除毒瘾、恢复身心健康、重返社会的重要作用。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戒毒康复的重要性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戒毒康复模式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戒毒康复服务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介绍常见的戒毒康复模式，包括自愿戒毒、社区戒毒、强制戒毒等。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分析戒毒康复服务的需求和供给情况，探讨如何提高戒毒康复服务的可及性和质量。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戒毒康复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禁毒宣传教育的内容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介绍禁毒宣传教育的主要内容，包括毒品的种类、危害、预防方法等。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禁毒宣传教育的形式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分析禁毒宣传教育的不同形式，如学校教育、社区宣传、媒体报道等，探讨如何提高宣传效果。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禁毒宣传教育的目的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阐述禁毒宣传教育对于提高公众对毒品危害的认识、预防毒品滥用和传播的重要意义。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08" r="1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禁毒宣传教育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https://d.book118.com/838104044003006030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2024-09-06T03:41:59.556</cp:lastPrinted>
  <dcterms:created xsi:type="dcterms:W3CDTF">2024-09-05T19:41:59Z</dcterms:created>
  <dcterms:modified xsi:type="dcterms:W3CDTF">2024-09-05T19:42:01Z</dcterms:modified>
</cp:coreProperties>
</file>