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6E6393-3C01-4BD9-9A79-27C62B0300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F5A601-958F-4F00-9C2C-EE09E2FEF2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6F65D0-C695-49E0-88F6-0AA6062E85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DABE5A-E9D8-4C42-A43B-0AC645A904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A8D473E-799D-4012-957A-0C07939AAB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CFFF61E-5866-48C7-BCB1-92620082D0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BFAE637-549A-48FD-9E04-B6FAA21770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774D91-75A5-4FFE-95CF-6EEFC68BC3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B27056-75A0-404D-8770-B61FA3422B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210EE5-FBA7-4211-9796-9AF83E7601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B9F019-178B-4FB0-981A-54CD2929F9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8105110034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护士进修对手术室护理的作用研究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护士进修现状及对手术室护理的影响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护士进修对手术室护理的作用分析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护士进修在手术室护理中的实践应用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护士进修对手术室护理的效益评估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21" r="5321"/>
          <a:stretch>
            <a:fillRect/>
          </a:stretch>
        </p:blipFill>
        <p:spPr>
          <a:xfrm>
            <a:off x="4821847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手术室护理是医疗过程中不可或缺的重要环节，直接关系到患者的手术效果和生命安全。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随着医疗技术的不断发展和手术难度的增加，对手术室护士的专业素质和技能要求也越来越高。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护士进修是提高手术室护士专业素质和技能水平的重要途径，对于提高手术室护理质量和保障患者安全具有重要意义。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研究问题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研究目的和问题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探讨护士进修对手术室护理的作用，为提高手术室护理质量和保障患者安全提供理论支持和实践指导。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护士进修对手术室护士的专业素质、技能水平和护理质量有何影响？如何有效地开展护士进修培训，提高手术室护理质量和保障患者安全？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护士进修现状及对手术室护理的影响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护士进修的普及程度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护士进修的主要形式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护士进修的发展趋势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护士进修现状及发展趋势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目前，护士进修的形式主要包括参加培训课程、研讨会、学术会议等，以及通过在线学习平台进行自主学习。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未来，随着医疗技术的不断创新和医疗模式的转变，护士进修将更加注重实践能力和创新能力的培养，同时结合智能化技术，提高进修效率和质量。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随着医疗技术的不断发展和医疗水平的提高，越来越多的护士选择进修学习，以提升自身专业素养和技能水平。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433" r="5433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提升手术室护理水平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加强手术室护理团队建设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推动手术室护理科研发展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通过进修学习，护士可以掌握更先进的手术室护理理念和技术，提高手术配合度和护理质量，减少手术并发症的发生。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护士进修可以促进手术室护理团队内部的交流和合作，提高团队协作能力和整体绩效。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进修护士往往具备更强的科研意识和能力，可以积极参与手术室护理相关的科研工作，推动学科发展。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护士进修对手术室护理的影响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281" r="25281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手术室护理的现状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目前，手术室护理在医疗过程中发挥着越来越重要的作用，但仍然存在一些问题，如护理人员素质参差不齐、护理技术更新缓慢等。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手术室护理面临的挑战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随着医疗技术的不断发展和患者需求的提高，手术室护理面临着越来越高的要求和挑战，如提高护理质量、降低手术风险、加强患者心理护理等。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护士进修在应对挑战中的作用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通过进修学习，护士可以不断提升自身专业素养和技能水平，积极应对手术室护理面临的挑战，推动手术室护理工作的不断改进和发展。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手术室护理现状及挑战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护士进修对手术室护理的作用分析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严格执行手术室护理规范和流程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通过进修学习，护士能够更深入地了解和掌握手术室护理的各项规范和流程，从而在实际工作中更加严谨、细致地执行，有效提高手术室护理的质量和安全性。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7083" r="17083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提升手术室感染控制水平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进修过程中，护士会接受关于手术室感染控制的专业培训，学习如何更有效地预防和控制感染，保障患者的手术安全。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强化手术室急救技能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进修培训通常包括手术室急救技能的训练，如心肺复苏、止血等，使得护士在应对紧急情况时能够迅速、准确地采取措施，挽救患者生命。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提高手术室护理质量和安全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促进手术室护理技术创新和发展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通过进修学习，护士可以接触到国内外最新的手术室护理理念和技术，将其引入实际工作中，推动手术室护理技术的创新和发展。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优化手术室护理工作流程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进修过程中，护士会对手术室护理工作进行深入思考，发现现有工作流程中存在的问题和不足，提出改进和优化建议，提高工作效率和患者满意度。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开展手术室护理科研和学术交流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进修护士通常具备一定的科研能力和学术素养，可以积极参与手术室护理领域的科研和学术交流活动，推动学科发展。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引进先进的手术室护理理念和技术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https://d.book118.com/838105110034006044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Arial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2024-09-24T05:22:56.266</cp:lastPrinted>
  <dcterms:created xsi:type="dcterms:W3CDTF">2024-09-23T21:22:56Z</dcterms:created>
  <dcterms:modified xsi:type="dcterms:W3CDTF">2024-09-23T21:22:58Z</dcterms:modified>
</cp:coreProperties>
</file>