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0869A-EC92-46C6-B1F0-678AC3B4D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5C557-6A54-42F4-91E7-58526C82F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1836A-4B94-4069-981F-26A07F156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ADDB3-02B5-442B-9132-F6DDDC287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444751-CDC3-4E83-88E4-0A73E6B80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A4A2C1-92BA-47D4-A4C0-B1F00F1F3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606A67-DDA6-4199-A676-9012E8474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BD6EB-A8E9-4386-A971-C0A5E0C2B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36176-4565-406C-9D9D-C96FB5189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07127-E893-4AA9-9C67-7C4543882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B5AAA-8CAC-4060-8351-A3CE2B185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06023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跟骨骨折护理PPT大纲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跟骨骨折概述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跟骨骨折治疗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跟骨骨折护理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跟骨骨折预防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跟骨骨折护理案例分享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跟骨骨折概述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333" r="9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跟骨骨折是一种常见的足部骨折，其特点是骨折部位多发生在跟骨结节处，常因高处坠落、足部着地或足部受到外力撞击所致。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跟骨骨折通常发生在跟骨结节处，这是跟骨的主要承重区域。由于跟骨的特殊结构，该部位的骨折往往较为复杂，治疗难度较大。跟骨骨折常伴随着周围软组织的损伤，如肌腱、韧带和神经等。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跟骨骨折的主要病因是高处坠落、足部着地或受到外力撞击，发病机制与跟骨受到垂直压缩或剪切力有关。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大多数跟骨骨折是由于患者从高处坠落，足部着地时受到垂直压缩或剪切力所致。这些外力导致跟骨结节处发生骨折，并可能伴随周围软组织的损伤。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8318" r="3831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跟骨骨折的临床表现包括足部肿胀、疼痛、淤血、畸形和功能障碍等，诊断主要依据患者的病史、体格检查和影像学检查。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骨骨折的典型表现为足部肿胀、疼痛、淤血和畸形。患者通常无法继续行走或负重，因为足部承重时疼痛加剧。医生在诊断时会进行详细的体格检查，包括观察足部外观、按压疼痛区域等。影像学检查如X线和CT扫描是确诊跟骨骨折的重要手段，可以清晰地显示骨折部位和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跟骨骨折治疗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通过石膏固定受伤部位，促进骨折愈合。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石膏固定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906" r="39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使用消炎止痛药、活血化瘀药等药物治疗，缓解疼痛和肿胀。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如超声波、电磁波等物理疗法，促进血液循环和骨折愈合。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通过手术切开复位骨折部位，用钢板、钢丝、螺钉等内固定器材固定骨折。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708" b="14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500" b="3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9517" r="29517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切开复位内固定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对于骨缺损较大的患者，需要进行植骨治疗，填充骨缺损，促进骨折愈合。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植骨治疗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对于跟骨骨折伴有跟距关节损伤的患者，需要进行关节融合术，恢复关节功能。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关节融合术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治疗后的康复训练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早期康复训练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在疼痛可忍受的情况下进行关节活动度训练和肌力训练，预防关节僵硬和肌肉萎缩。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中期康复训练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逐渐增加训练强度和难度，进行负重训练和平衡训练，恢复日常生活和工作能力。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后期康复训练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进行全面康复训练，包括灵活性、耐力和协调性训练，提高生活质量。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跟骨骨折护理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https://d.book118.com/838106023115006047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2024-09-29T03:23:21.257</cp:lastPrinted>
  <dcterms:created xsi:type="dcterms:W3CDTF">2024-09-28T19:23:21Z</dcterms:created>
  <dcterms:modified xsi:type="dcterms:W3CDTF">2024-09-28T19:23:23Z</dcterms:modified>
</cp:coreProperties>
</file>