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AC7E-B017-4B69-87C0-74444311F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A5C17-33A9-47F3-8712-88E23547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4B5A9-144E-489F-8A62-28D946CA6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68E3E-6328-48D3-AB27-FF2B5C90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86851-ECA3-4E74-AC90-C9B51429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03E6B-9177-43E8-9CF2-C221E14E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609D71-0E20-432D-9E70-D9813AC7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A10D-B4B8-47C4-BC41-A045A681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289E0-6065-465E-B416-82780197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D8E77-DD9A-4E7F-AFC2-D33AD35F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0309A-BD41-4125-A9BC-115C46A74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611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年度工作总结感恩与突破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感谢团队成员的辛勤付出和卓越贡献，提升团队凝聚力和士气。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展示公司在过去一年中的突破和进步，增强客户、股东等利益相关者的信心。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8" r="136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回顾过去一年的工作成果，总结经验教训，为新的一年制定更明确的目标和计划。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本年度工作总结将涵盖公司各个部门的主要业务、重点项目和关键指标。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汇报将重点关注业绩成果、市场拓展、产品创新、团队建设等方面。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同时，将提及公司在社会责任、环境保护等方面的表现。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完成了公司下达的各项年度任务，包括销售目标、市场拓展、客户关系维护等。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在团队建设和人才培养方面取得了显著成效，提高了团队整体战斗力和凝聚力。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积极参与公司组织的各项活动，为企业文化建设做出了贡献。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本年度销售额达到XX万元，同比增长XX%，超额完成了年度销售目标。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新客户开发数量达到XX家，同比增长XX%，拓展了市场份额。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客户满意度调查显示，客户满意度得分为XX分（满分100分），同比提高XX个百分点。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在市场拓展方面，我们采取了多种渠道和方式，如参加行业展会、开展线上营销等，有效地提高了品牌知名度和市场占有率。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在客户关系维护方面，我们注重与客户的沟通和交流，及时解决客户问题和需求，赢得了客户的信任和支持。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在团队建设方面，我们注重培养和选拔优秀人才，通过激励机制和培训措施，提高了团队成员的积极性和能力水平。同时，我们倡导团队协作和互助精神，形成了积极向上的工作氛围。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亮点展示与经验分享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在过去的一年里，领导给予了我无微不至的关怀和坚定的支持。无论是在工作中的困难时刻，还是在个人成长的道路上，领导总是及时伸出援手，为我指明方向。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领导的信任和鼓励让我勇于面对挑战，不断突破自我。他们不仅为我提供了丰富的资源和机会，还在我遇到挫折时给予耐心的指导和鼓励，让我从中汲取力量，不断前进。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在与同事们的共同努力下，我们取得了许多令人瞩目的成绩。他们不仅在工作中给予我无私的帮助和支持，还在生活中关心我、照顾我，让我感受到了团队的温暖和力量。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同事们的专业能力和团队协作精神是我学习的榜样。在与他们的合作中，我不仅提升了自己的专业技能和综合素质，还学会了如何更好地与人沟通、协作和解决问题。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感谢同事协作与帮助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在生活中，我注重个人成长和自我提升。通过参加各种社交活动和志愿者服务，我锻炼了自己的人际交往能力和组织协调能力，同时也收获了珍贵的友谊和人生经验。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在过去的一年里，我不断学习和进步，提升了自己的专业素养和综合能力。通过参加各种培训和学习活动，我拓宽了视野，增长了见识，为自己的职业发展奠定了坚实的基础。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在工作中，我勇于担当，敢于挑战，取得了一些令人满意的成绩。这些成绩不仅是对我过去一年辛勤付出的肯定，也是对我未来职业发展的鼓舞和激励。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2376" b="2237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53" r="85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https://d.book118.com/838106116126006044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2024-09-25T03:00:16.396</cp:lastPrinted>
  <dcterms:created xsi:type="dcterms:W3CDTF">2024-09-24T19:00:16Z</dcterms:created>
  <dcterms:modified xsi:type="dcterms:W3CDTF">2024-09-24T19:00:18Z</dcterms:modified>
</cp:coreProperties>
</file>