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78557-1D12-4825-9341-5A4B87DA9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24E8C-31A6-4429-969E-82BD20A1D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BE6B7-86E5-4CC0-A687-6CC9583C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84DE5-19EC-473B-95AD-F7793CCC5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31FF6-0314-4687-8412-60BE5AB3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2357C4-AFE3-4891-B5A2-19F14FD74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DE162-C272-4811-A55D-1467C93A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FA30F-095F-4346-B50F-3A371F292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77644-A050-498C-BA85-63987ACB1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18294-09B4-4389-B203-A386FBA01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861BC-5804-4FAB-8149-66DA3AE8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0134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oa协同办公系统介绍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  <a:p>
            <a:r>
              <a:t>核心功能介绍</a:t>
            </a:r>
          </a:p>
          <a:p>
            <a:r>
              <a:t>技术架构与特点</a:t>
            </a:r>
          </a:p>
          <a:p>
            <a:r>
              <a:t>实施方法与步骤</a:t>
            </a:r>
          </a:p>
          <a:p>
            <a:r>
              <a:t>成功案例分享</a:t>
            </a:r>
          </a:p>
          <a:p>
            <a: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协同办公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4" r="107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2" r="283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oa协同办公系统定义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oa协同办公系统是一种基于计算机和网络技术的办公自动化系统，旨在实现企业内部各部门之间的协同工作和信息共享。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该系统通过提供电子邮件、即时通讯、在线会议等多种沟通工具，促进企业内部员工之间的快速、高效沟通。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oa协同办公系统支持企业业务流程的自动化管理，包括流程定义、流程监控、流程优化等功能，提高企业运营效率。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提高办公效率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加强团队协作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实现信息共享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提升决策支持能力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系统建设目标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通过自动化、智能化的办公方式，减少人工操作，降低出错率，提高办公效率。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提供多人协作功能，支持团队成员之间的实时沟通和协作，促进团队协作和项目管理。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通过数据分析和挖掘功能，为企业决策提供有力支持。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通过统一的信息平台，实现企业内部信息的共享和传递，消除信息孤岛。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适用于各类企业、政府机构、事业单位等需要提高办公效率和团队协作的组织。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包括企业高管、中层管理者、基层员工等各个层级的员工，以及需要进行跨部门协作的项目团队。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适用对象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核心功能介绍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提供可视化的流程设计工具，支持自定义各类业务流程，如请假、报销、采购等。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流程审批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09" r="1940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实现电子化审批流程，支持多级审批、并行审批、会签等复杂审批模式。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实时监控流程运行状态，提供流程进度查询、催办、撤回等操作。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流程管理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提供海量的文档存储空间，支持多种文档格式上传、下载及预览。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文档存储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支持自定义文档分类及标签，方便用户快速定位所需文档。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文档分类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支持文档共享及协作编辑，提高团队协作效率。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文档共享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文档管理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支持发布各类通知、公告、新闻等信息，确保信息及时传达给相关人员。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通知公告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提供统一的信息发布平台，支持多种信息发布方式，如邮件、短信、APP推送等。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信息发布平台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11" b="16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信息发布前可经过审批流程，确保信息的准确性和合规性。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信息审批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信息发布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任务协作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支持创建任务、分配任务、跟踪任务进度等协作功能，提高团队协作效率。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即时通讯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提供即时通讯工具，支持文字、语音、视频等多种沟通方式。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日程管理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提供个人及团队日程管理功能，方便用户安排工作计划和会议等。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沟通协作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技术架构与特点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技术架构概述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基于B/S架构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采用浏览器/服务器模式，用户通过浏览器即可访问系统，无需安装客户端。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多层架构设计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包括表示层、业务逻辑层和数据访问层，各层之间松耦合，易于维护和扩展。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分布式部署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支持分布式部署，可横向扩展，提高系统性能和可靠性。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工作流技术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移动办公支持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集成性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定制化开发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关键技术特点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支持移动设备访问，实现随时随地的办公需求。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采用工作流引擎，实现业务流程的自动化和灵活配置，提高工作效率。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提供丰富的API和开发工具，支持二次开发和定制化需求。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可与其他系统进行集成，如ERP、CRM等，实现数据共享和业务协同。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https://d.book118.com/838110134006006032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2024-09-09T06:13:23.591</cp:lastPrinted>
  <dcterms:created xsi:type="dcterms:W3CDTF">2024-09-08T22:13:23Z</dcterms:created>
  <dcterms:modified xsi:type="dcterms:W3CDTF">2024-09-08T22:13:25Z</dcterms:modified>
</cp:coreProperties>
</file>