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11C23-B71D-4481-ACCE-005D59ECA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4C941-CF00-4573-8DDE-59C09E683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BAAAC-FA7B-4DDD-91D2-3E8091203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08BDA-6288-4F08-AEF0-19574E06B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A86E7D-9E65-454E-A744-71FBF256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A55CB-D918-4048-B542-698972905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0C02C7-FA26-4E23-9223-8218DFD1C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6E682-F5FF-45FA-A803-D5E412FC8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85D62-90CE-4EAC-9332-C97D82EEF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8D536-245A-4C9D-B558-E37D5B679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EE8A9-A5D3-4E43-8305-584CE12AC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11044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实验报告问题与改进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数据处理与分析问题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实验报告格式问题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实验结果分析不足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实验结果分析过于简单或缺乏深入探讨，未能充分挖掘实验数据的价值。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数据记录不准确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实验过程中数据记录不完整或存在误差，导致实验结果分析不准确。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实验步骤描述不清晰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实验步骤描述过于简单或存在遗漏，导致他人无法重复实验或难以理解实验意图。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实验报告中存在的问题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可能导致错误的结论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由于数据记录不准确，可能导致实验结果偏离实际，进而得出错误的结论。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难以验证和复现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不清晰的实验步骤描述使得他人难以重复实验，无法验证结果的可靠性和准确性。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限制了实验价值的发挥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缺乏深入的实验结果分析，使得实验的价值和意义无法得到充分体现。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问题对实验结果的影响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实验操作不规范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实验操作不规范可能导致数据记录出现误差，影响实验结果的准确性。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写作技巧不足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缺乏良好的写作技巧，使得实验步骤描述和结果分析不够清晰和准确。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对实验的理解不足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对实验的目的、原理和方法理解不够深入，导致在实验过程中出现偏差或遗漏。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实验操作不规范是实验报告中常见的问题之一，它可能导致实验结果不准确或不可靠。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在实验过程中，如果操作不规范，例如试剂添加顺序错误、仪器使用不当等，都可能影响实验结果。因此，在实验过程中应严格按照操作规程进行，确保每一步操作的准确性和规范性。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实验操作不规范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实验操作失误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实验操作失误也是实验报告中常见的问题之一，它可能导致实验结果偏离预期或失败。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在实验过程中，如果操作失误，例如称量错误、记录数据有误等，都可能影响实验结果。因此，在实验过程中应保持高度专注，仔细核对每一步操作和数据记录，确保准确无误。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605" r="96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实验操作缺乏严谨性是实验报告中常见的问题之一，它可能影响实验结果的可靠性和可重复性。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在实验过程中，如果操作缺乏严谨性，例如未进行空白实验、未进行平行实验等，都可能影响实验结果。因此，在实验过程中应注重严谨性，遵循科学实验的基本原则，确保实验结果的可靠性和可重复性。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实验操作缺乏严谨性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数据处理方法选择不当，可能导致数据失真或无法准确反映实验结果。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实验数据处理过程中，可能由于数据处理方法的选择不恰当，导致数据失真或无法准确反映实验结果。例如，在统计分析中，数据处理方法的选择应基于数据的分布和实验设计，如果选择不当，会导致分析结果出现偏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数据处理方法不当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https://d.book118.com/838111044002006035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2024-09-13T15:45:19.808</cp:lastPrinted>
  <dcterms:created xsi:type="dcterms:W3CDTF">2024-09-13T07:45:19Z</dcterms:created>
  <dcterms:modified xsi:type="dcterms:W3CDTF">2024-09-13T07:45:21Z</dcterms:modified>
</cp:coreProperties>
</file>