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7D44E18-57B3-4DD4-B394-18EF6D3A76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1365E1-551F-4F63-825A-C055E66C98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4472376-07D7-4E86-AAD8-6A2E594D4C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F9B035C-E0B1-4CDF-871C-B00F1EE188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FDBF003-8AEF-4455-B389-76E6A19FD6D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E735720-0CD4-4CD4-9402-B5D769AB89C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6DCF499-4AF0-4E5C-A514-CE6FC30113F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B4FD0AB-0373-4EDF-96ED-292F5E184A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F25937B-0262-487B-8BAB-AF78CF5680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F9BD4E-8392-4584-9EBB-2B4ED0D17A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02405A-49A4-4F79-8471-FAE9E7F27F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38111072113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全麻病人术后护理常规</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引言</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全麻手术简介</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术后护理常规</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常见并发症及处理</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出院指导和康复计划</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805582" y="2081786"/>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6433527" y="1751433"/>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全麻手术是一种常见的手术方式，由于手术过程中病人处于无意识状态，因此术后护理对于病人的恢复至关重要。</a:t>
            </a:r>
          </a:p>
        </p:txBody>
      </p:sp>
      <p:sp>
        <p:nvSpPr>
          <p:cNvPr id="5" name="TextBox 5"/>
          <p:cNvSpPr txBox="1"/>
          <p:nvPr/>
        </p:nvSpPr>
        <p:spPr>
          <a:xfrm>
            <a:off x="6433527" y="4146638"/>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术后护理常规是确保病人安全、快速康复的重要措施，需要遵循一定的护理原则和流程。</a:t>
            </a:r>
          </a:p>
        </p:txBody>
      </p:sp>
      <p:sp>
        <p:nvSpPr>
          <p:cNvPr id="6" name="Freeform 6"/>
          <p:cNvSpPr/>
          <p:nvPr/>
        </p:nvSpPr>
        <p:spPr>
          <a:xfrm>
            <a:off x="1012384" y="231038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122011" y="231038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611221" y="2317815"/>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93891" y="218846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目的</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意义</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目的和意义</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通过制定全麻病人术后护理常规，为医护人员提供一套完整、科学的护理方案，确保病人得到及时、有效的护理。</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全麻病人术后护理常规有助于提高病人的康复速度和减少并发症的发生，提高医疗质量和病人满意度。同时，也有助于规范医护人员的护理行为，提高护理工作的效率和质量。</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全麻手术简介</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全麻手术是指通过使用麻醉药物使病人在手术过程中暂时失去意识、感觉和自主呼吸功能的手术方式。根据手术部位和性质的不同，全麻手术可以分为多种类型。</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全麻手术是通过使用麻醉药物来抑制病人的感知、意识和自主呼吸功能，以便进行手术操作。这种手术方式可以减轻病人的痛苦，并使手术过程更为顺利。根据手术部位和性质的不同，全麻手术可以分为全身麻醉、椎管内麻醉、神经阻滞麻醉等类型。</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全麻手术的定义和类型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全麻手术的过程包括麻醉诱导、麻醉维持和麻醉苏醒三个阶段。</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全麻手术的过程包括麻醉诱导、麻醉维持和麻醉苏醒三个阶段。在麻醉诱导阶段，麻醉医生通过静脉注射或吸入麻醉药物使病人迅速进入麻醉状态。在麻醉维持阶段，麻醉医生会根据手术需要调整麻醉药物的种类和剂量，以保持病人处于适当的麻醉深度。在麻醉苏醒阶段，麻醉医生会逐渐减少麻醉药物的剂量，使病人逐渐恢复感知和自主呼吸功能。</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全麻手术的过程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全麻手术的风险和注意事项</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全麻手术虽然安全有效，但仍存在一定的风险和注意事项。病人需要在术前进行充分准备，遵循医生的建议和注意事项，以确保手术安全顺利进行。</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全麻手术虽然安全有效，但仍存在一定的风险和注意事项。病人需要在术前进行充分准备，如禁食禁水、戒烟戒酒等，并遵循医生的建议和注意事项，如按时服药、避免剧烈运动等，以确保手术安全顺利进行。在手术后，病人需要密切观察病情变化，及时处理并发症，并遵循医生的康复建议，以促进术后恢复。</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术后护理常规</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321" r="5321"/>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监测生命体征</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保持呼吸道通畅</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观察伤口情况</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全麻手术后，病人应持续监测心率、血压、呼吸频率和血氧饱和度等指标，以确保生命体征稳定。</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全麻后病人可能会出现呼吸道分泌物增多、喉头水肿等情况，应定期清理呼吸道，保持呼吸道通畅。</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密切观察手术部位的伤口情况，包括是否有渗血、渗液、红肿等，及时发现并处理异常情况。</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基础护理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https://d.book118.com/838111072113006045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48</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2024-09-26T07:44:21.265</cp:lastPrinted>
  <dcterms:created xsi:type="dcterms:W3CDTF">2024-09-25T23:44:21Z</dcterms:created>
  <dcterms:modified xsi:type="dcterms:W3CDTF">2024-09-25T23:44:23Z</dcterms:modified>
</cp:coreProperties>
</file>