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24CE02-A408-4A63-9D81-0C1889D2C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5B244A-A77A-4F9B-885A-E8B214D14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014A07-3887-448E-A9AC-1CA7466F6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4FC80F-7192-42D2-8263-29EF4C244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74455E-ACEE-40FC-A344-37704EFD5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431FA3-7D5E-4975-B912-A67AEBFD2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F68EFE-29B4-4E83-BAAD-E9C059F4D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FDCB70-7AB6-4462-8A9B-673696702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4378E6-6DEA-4010-BB9A-3062CCC33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D97034-709B-4F4C-B3C2-D6923A54F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CDEB11-8191-4E6B-9D3F-471772BA8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11112712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院系生活部月末总结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活动回顾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成员管理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下月工作计划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问题与改进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工作概述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72" r="30972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举办新生入学教育活动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组织并成功举办新生入学教育活动，包括学长学姐经验分享、专业介绍等。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开展院系文化周活动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策划并执行院系文化周活动，通过展览、讲座、比赛等形式展示院系特色。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完成学生组织招新工作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组织并完成生活部及其他学生组织的招新工作，吸引更多优秀学生加入。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本月工作重点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学生组织招新人数达预期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生活部及其他学生组织招新人数达到预期，为组织注入了新鲜血液。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新生入学教育活动参与率达90%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通过积极宣传和组织，新生入学教育活动的参与率达到90%。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院系文化周活动受到好评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院系文化周活动受到师生一致好评，增强了院系凝聚力和向心力。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工作目标完成情况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工作经验教训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提前规划，确保活动质量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在活动筹备阶段，提前制定详细方案和时间表，确保活动质量和效果。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加强沟通，提高工作效率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加强部门内部及与其他部门的沟通协作，提高工作效率和执行力。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积累经验，传承优秀传统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注重积累和总结工作经验，传承和发扬院系的优秀传统和精神。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活动回顾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本月共举办x场活动，包括文艺比赛、讲座、展览等。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活动参与人数总计达到xx人，涵盖了本院系的大部分学生。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活动主要集中在本月的周末，方便学生参加。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活动场地主要为学校报告厅、教室和室外广场。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活动数量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活动规模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活动时间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活动地点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6189631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rcRect l="15000" r="15000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活动举办情况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通过问卷调查，显示xx%的学生表示对活动感兴趣并积极参与。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学生参与度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志愿者贡献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嘉宾邀请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625" r="10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共有xx名志愿者参与活动筹备和执行，为活动的顺利进行提供了有力保障。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本月活动共邀请了xx位嘉宾，包括行业专家、知名校友等，为活动增色不少。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活动参与情况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通过问卷调查，显示xx%的学生对活动表示满意或非常满意。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满意度调查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活动在院系内外产生了一定的影响力，吸引了其他院系和学校的关注。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影响力评估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收集到关于活动组织、内容安排等方面的改进建议共计xx条，为今后的活动举办提供参考。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改进建议收集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活动效果评估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成员管理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本月分配的各项任务均已完成，包括活动策划、场地协调、物资准备等。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工作完成度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成员之间协作顺畅，任务分配合理，有效提高了工作效率。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工作效率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通过多次审查和修改，确保活动方案的质量，得到师生们的好评。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工作质量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成员工作情况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成员们积极参与培训，反馈良好，表示对活动策划和执行有了更深入的理解。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培训次数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本月共组织2次内部培训，针对活动策划、执行和反馈等方面进行了深入探讨。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培训建议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部分成员建议增加实践环节，以便更好地掌握所学知识和技能。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2500" b="12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成员培训情况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https://d.book118.com/838111127122006023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2024-08-30T14:07:54.745</cp:lastPrinted>
  <dcterms:created xsi:type="dcterms:W3CDTF">2024-08-30T06:07:54Z</dcterms:created>
  <dcterms:modified xsi:type="dcterms:W3CDTF">2024-08-30T06:07:56Z</dcterms:modified>
</cp:coreProperties>
</file>