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1AD0D-4A58-4E45-BF8F-56A0C011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BDB1E-A83E-4003-AE18-B90673DF4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135E7-5415-41E7-8821-6D6DC2A1A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5DDB0-6F01-498B-987A-5BC48052C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401C5-55AA-4D03-92E9-A63AF5C06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D24320-AB6E-4809-8C61-F74BDFED2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15A615-92F8-46CC-971E-AE4CF10C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0743E-5C88-4901-B59D-F28AF5D8D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F502C-400C-4098-89FE-816F14DA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DC7D5-4DA9-4D2B-9E52-BA3D935C2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4E9B8-DE25-4279-84EF-98BC8F4DE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2023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新生儿护理个案汇报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新生儿护理知识问答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80" r="106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新生儿护理是指对出生后不久的婴儿进行的护理，涉及到婴儿的身体健康、心理发展、营养、睡眠等方面。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新生儿期是婴儿生长发育的关键期，良好的护理能够促进婴儿的健康成长，预防疾病，并为婴儿未来的发展打下坚实的基础。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94" b="110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新生儿护理应遵循科学、细致、全面的原则，关注婴儿的每一个细节，提供安全、舒适的环境，促进婴儿的身心发展。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在新生儿护理过程中，应注意卫生、保暖、喂养、皮肤护理等方面的问题，避免发生感染、受凉、过敏等不良反应。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新生儿护理的基本原则和注意事项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随着医学技术的不断进步，新生儿护理也在不断发展，未来将更加注重个体化、精准化、人性化，提高护理效果和婴儿的生存质量。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目前新生儿护理的前沿技术包括新生儿重症监护、新生儿营养管理、新生儿心理干预等方面，这些技术的应用将有助于提高新生儿护理的效果和水平。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新生儿护理的发展趋势和前沿技术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新生儿常见问题及应对措施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新生儿黄疸分为生理性和病理性两类。生理性黄疸通常在出生后2-3天出现，7-10天消退，宝宝食欲和精神状态良好。病理性黄疸出现早、发展快、持续时间长，可能伴随精神萎靡、食欲不振等症状，需及时就医。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859" b="585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新生儿脐炎是由于断脐时或出生后处理不当，导致细菌侵入脐部引起的炎症。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脐炎表现为脐部红肿、有分泌物，严重时可能伴有臭味。家长应保持宝宝脐部干燥清洁，勤换尿布，避免摩擦和挤压。若出现炎症症状，可用碘伏消毒，并涂抹消炎药膏。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新生儿肺炎通常是由于吸入羊水、胎粪或乳汁引起的肺部炎症。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新生儿肺炎主要表现为呼吸困难、急促、口吐白沫等症状，严重时可能出现发热、拒奶等症状。家长应立即带宝宝就医，遵医嘱治疗，同时保持室内空气流通，合理喂养。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新生儿腹泻是由于多种原因引起的消化道综合征，表现为大便次数增多、形状改变。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腹泻可能导致宝宝营养不良、发育迟缓等。家长应注意合理喂养，避免过度喂养和不足喂养。同时注意宝宝腹部保暖，避免着凉。若出现腹泻症状，可遵医嘱使用止泻药和益生菌治疗。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新生儿湿疹是一种常见的过敏性皮肤病，表现为皮肤瘙痒、红斑、丘疹等。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湿疹可能与过敏有关，如食物过敏、接触物过敏等。家长应寻找并避免过敏原，保持宝宝皮肤清洁干燥，使用温和的洗护用品。若症状较重，可遵医嘱使用抗过敏药和抗炎药治疗。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新生儿湿疹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新生儿护理案例分析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脐炎是由于新生儿脐带感染引起的炎症，需要保持脐带干燥清洁，定期消毒处理。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新生儿脐炎通常发生在脐带脱落前后，由于护理不当导致感染。家长需要保持宝宝脐带干燥，避免摩擦和触碰，定期用碘伏消毒。如果发现红肿、渗出液等异常症状，应及时就医。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案例一：新生儿脐炎的预防与护理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https://d.book118.com/838112023141006037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2024-09-18T01:22:19.251</cp:lastPrinted>
  <dcterms:created xsi:type="dcterms:W3CDTF">2024-09-17T17:22:19Z</dcterms:created>
  <dcterms:modified xsi:type="dcterms:W3CDTF">2024-09-17T17:22:21Z</dcterms:modified>
</cp:coreProperties>
</file>