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795FA5-7B1E-48E4-A91A-FD7C76974F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8A5CF4-287D-4A7B-92A7-736A84D576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A60CE0-027C-4A34-89B8-375A32FBB3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394DA1-1ABE-4EB7-B205-25FBB33555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034686-2D8B-4A9A-A8AA-BA77088A2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CB81A1E-B73F-4508-9C62-4A2A8ABA22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8857E9-4071-471D-983E-4BD92ED66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805A33-E5D8-4DAC-AEA6-9958C8D07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4C10D2-0B7E-4C55-BDFA-6FBC280F50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432821-409F-4653-B9A7-0619D2351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639B1B-2BBA-4129-9587-FC1CACFEB6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112066025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敦煌文创产品营销策划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敦煌文创产品概述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营销策划方案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营销渠道与合作伙伴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营销效果评估与优化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敦煌文创产品营销案例分析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敦煌文创产品概述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109" r="3010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45" r="3084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敦煌文创产品是指以敦煌文化为创意元素，通过现代设计手法和工艺制作而成的具有文化价值和实用性的商品。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具有独特的文化内涵和艺术价值，融合了传统与现代元素，兼具审美和实用性。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敦煌文创产品的定义与特点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" r="3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敦煌文创产品源于对敦煌文化的挖掘和研究，最早可追溯到20世纪初。经过多年的发展，敦煌文创产品逐渐形成了独特的风格和体系。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随着文化创意产业的兴起和发展，敦煌文创产品不断创新和完善，逐渐成为地方特色文化产业的重要组成部分。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敦煌文创产品的历史与发展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目前，敦煌文创产品在市场上受到广泛的关注和认可，尤其在旅游纪念品市场占有一定份额。然而，也存在同质化严重、品质参差不齐等问题。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市场前景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随着消费者对文化创意产品的需求不断增加，以及敦煌文化影响力的扩大，敦煌文创产品市场前景广阔。未来，可以通过提升品质、加强品牌建设、拓展销售渠道等手段进一步开拓市场。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敦煌文创产品的市场现状与前景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营销策划方案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https://d.book118.com/838112066025006046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2024-09-26T23:22:38.752</cp:lastPrinted>
  <dcterms:created xsi:type="dcterms:W3CDTF">2024-09-26T15:22:38Z</dcterms:created>
  <dcterms:modified xsi:type="dcterms:W3CDTF">2024-09-26T15:22:40Z</dcterms:modified>
</cp:coreProperties>
</file>