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700EAD-938C-45B6-9CC4-952CFA63E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0C4A17-9E8A-438D-9DFB-336BF2C0F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4D90AD-1171-433B-8026-985693923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1A6AB9-0E57-4EE4-9AE8-16A8003B03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C7D80B-2D83-4835-85E4-583668A28C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E5A46F-25A7-42B8-8767-9A387D0736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0A8158-B744-4DD5-80DC-A6905F356A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B6FE1D-B83F-414A-84BD-7BD3476255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1AC6D7-01BC-4444-A6CA-35DEA10593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23C183-B74E-4D7B-8EB2-5BA385AA7D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AA01E0-BC99-432E-A1FD-5218EC5A1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1301204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创意销售管理培训</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汇报人：</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2023-12-24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创意销售概述</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创意销售的核心技能</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创意销售策略与计划</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创意销售团队建设与管理</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创意销售实战案例分析</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创意销售概述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创意销售定义：创意销售是一种通过创新思维和独特策略来推动产品或服务销售的方法。它强调在销售过程中运用创造性思维和差异化手段，以吸引潜在客户的注意并激发购买欲望。</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创意销售特点</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创新性：创意销售注重突破传统销售模式，通过独特的想法和方法来吸引客户。</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差异性：创意销售强调与竞争对手的区隔，通过提供与众不同的产品或服务来脱颖而出。</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互动性：创意销售注重与客户的互动和沟通，以建立更紧密的关系并促进销售。</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83" r="32183"/>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提升竞争力</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在激烈的市场竞争中，创意销售能够帮助企业突出重围，吸引更多潜在客户的关注。</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增强品牌形象</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通过创意销售，企业可以展示其独特性和创新性，从而增强品牌形象和知名度。</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促进销售增长</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创意销售能够激发客户的购买欲望，提高销售额和市场份额。</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创意销售的重要性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传统销售注重产品功能和价格等硬性指标，而创意销售则更注重情感、文化和价值观等软性因素。</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思维方式不同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传统销售通常采用标准化和流程化的销售策略，而创意销售则强调个性化和差异化的销售策略。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销售策略不同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传统销售往往只关注交易本身，而创意销售则更注重客户体验和服务质量，致力于建立长期的客户关系。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客户体验不同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创意销售与传统销售的区别</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创意销售的核心技能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661" r="296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86" r="2908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培养销售人员具备开放、灵活的思维模式，鼓励突破传统束缚，勇于尝试新方法、新思路。</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创新思维</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通过头脑风暴、逆向思维等方法，激发销售团队的创造力，产生具有独特性和吸引力的销售创意。</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创意生成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创新思维与创意生成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客户需求分析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深入了解客户的购买行为、心理和需求特点，挖掘潜在需求，为个性化销售方案提供依据。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客户定位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准确判断目标客户群体，针对不同客户类型制定相应的销售策略和方案。</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客户需求分析与定位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 b="12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关注市场动态和新技术应用，对现有产品进行改进或开发新产品，以满足客户不断变化的需求。</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提升服务质量，设计个性化、差异化的服务方案，增强客户粘性和满意度。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产品或服务创新设计</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服务创新</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产品创新</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908" r="59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掌握倾听、表达、反馈等沟通技巧，与客户建立良好关系，准确传递产品或服务信息。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有效沟通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熟练运用各种谈判策略和方法，为客户争取更多利益，实现双赢的销售结果。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谈判技巧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有效沟通与谈判技巧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创意销售策略与计划</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2">
            <a:alphaModFix/>
          </a:blip>
          <a:srcRect l="22719" r="22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市场调研</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通过收集和分析市场数据，了解行业动态、市场需求、消费者行为等信息，为制定销售策略提供决策依据。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目标市场选择</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根据市场调研结果，确定具有潜力的目标市场，并针对目标市场的特点制定相应的销售策略。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市场分析与目标市场选择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竞争分析与差异化策略制定</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竞争分析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对竞争对手的产品、价格、渠道、促销等方面进行深入分析，了解竞争态势和优劣势。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差异化策略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通过挖掘自身产品或服务的独特性和优势，制定与竞争对手区分开来的差异化策略，提升市场竞争力。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1350931" y="2111740"/>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产品策略</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根据目标市场需求和竞争状况，制定产品组合、产品线规划、新品开发等策略。</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价格策略</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综合考虑成本、市场需求、竞争状况等因素，制定合理的定价策略，实现利润最大化。</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渠道策略</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根据产品特性和目标市场特点，选择合适的销售渠道和分销模式，确保产品顺畅流通。</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促销策略</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运用广告、公关、销售促进等手段，提升品牌知名度和美誉度，刺激消费者购买欲望。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营销组合策略设计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https://d.book118.com/838113012044006023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2024-08-29T20:01:22.639</cp:lastPrinted>
  <dcterms:created xsi:type="dcterms:W3CDTF">2024-08-29T12:01:22Z</dcterms:created>
  <dcterms:modified xsi:type="dcterms:W3CDTF">2024-08-29T12:01:24Z</dcterms:modified>
</cp:coreProperties>
</file>