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F7871-DC65-45F3-B08F-DC65FD022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DF8E5-160C-40D9-BED7-25CC61D87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09F4D-B84F-4CF3-9929-67EB5A2BC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AF5EF-604B-4AF2-987C-E4CC5A8B5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6238C3-2FE1-4CF2-9683-A4B47928B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745C7A-BF73-4A59-A3FB-8CDECA1C8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8BCF3E-35A4-453F-A939-B76ED5388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91294-00B0-4C33-A05D-F11A60689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B3AF0-7DB4-4C4D-B51F-528465F7B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2D2E5-54F3-4B5D-A1D8-DF48D7C6E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E3D80-1C7F-4FF3-9620-E99CDF048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13116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肺功能健康宣教护理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肺功能健康宣教的重要性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肺功能基础知识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肺功能健康的生活方式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肺功能异常的护理与康复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肺功能健康宣教的实践与推广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肺功能健康宣教的重要性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公众对肺功能及其在人体健康中的重要性的认识不足，容易导致肺部疾病的忽视和延误治疗。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通过肺功能健康宣教，提高公众对肺功能的认识，有助于早期发现肺部问题，及时采取干预措施。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4393" b="2439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6178" b="617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078" b="190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肺是人体的重要呼吸器官，负责气体交换，维持人体正常生理功能。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提高公众对肺功能的认识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预防肺部疾病的发生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肺部疾病如慢性阻塞性肺疾病、肺癌等发病率逐年上升，给患者带来巨大的身心痛苦和经济负担。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通过肺功能健康宣教，向公众传播预防肺部疾病的知识和方法，如戒烟、减少空气污染、保持室内空气流通等，降低肺部疾病的发生风险。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289" b="1428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促进肺部疾病的早期发现和治疗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早期发现肺部疾病对于提高治愈率和降低死亡率至关重要。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通过肺功能健康宣教，让公众了解常见肺部疾病的早期症状和体征，如咳嗽、呼吸困难、胸痛等，以便及时就医检查和治疗。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宣教内容还可包括正确的就医流程、药物治疗和康复等方面的知识，帮助患者更好地配合医生的治疗方案，提高治疗效果和生活质量。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肺功能基础知识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肺是人体的重要呼吸器官，主要功能是进行气体交换，即吸入氧气并排出二氧化碳。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肺部的结构包括肺泡、支气管、肺实质等，这些结构协同作用，确保气体交换的正常进行。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683" b="1168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455" b="1845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肺部的健康状况直接影响到人体的氧气供应和二氧化碳排出，对维持生命活动至关重要。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肺部的结构和功能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肺功能检测是评估肺部健康状况的重要手段，包括通气功能、换气功能、呼吸调节功能等方面的检测。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通过肺功能检测，可以早期发现肺部疾病，如慢性阻塞性肺疾病、哮喘、肺癌等，为及时治疗提供依据。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肺功能检测还能评估治疗效果和预测病情发展，有助于制定个性化的治疗方案。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肺功能检测的方法和意义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肺功能异常的常见原因包括长期吸烟、空气污染、职业暴露等环境因素，以及慢性呼吸系统疾病、免疫系统疾病等病理因素。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肺功能异常的表现包括呼吸困难、咳嗽、咳痰、乏力等，这些症状会影响到患者的日常生活和工作。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肺功能异常若不及时治疗，可能导致病情恶化，严重时甚至危及生命。因此，及时发现和治疗肺功能异常至关重要。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2958" r="12958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肺功能异常的常见原因和表现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肺功能健康的生活方式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25" r="20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吸烟是导致多种肺部疾病的主要原因，戒烟是维护肺功能健康的首要措施。戒烟可以显著降低患慢性阻塞性肺病、肺癌等疾病的风险。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避免接触吸烟人群，尽量避免在吸烟场所停留，以减少二手烟对肺部的危害。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戒烟和减少二手烟暴露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减少二手烟暴露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https://d.book118.com/838113116054006045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2024-09-25T21:50:33.031</cp:lastPrinted>
  <dcterms:created xsi:type="dcterms:W3CDTF">2024-09-25T13:50:33Z</dcterms:created>
  <dcterms:modified xsi:type="dcterms:W3CDTF">2024-09-25T13:50:35Z</dcterms:modified>
</cp:coreProperties>
</file>