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50A83-7B22-4C9E-9810-5243AF0AC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D8F86-8AFD-4E71-AC98-970CE4CC3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DE6F9-B803-40FC-A5CD-888BD8CEE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53E5DF-7C52-4150-998F-381871D09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F6B42D-1A5D-45AC-897B-88C739BF1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B2E631-EBC6-40DB-B954-7DA2DDC66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D3B401-AE35-4A6D-A431-0350E1E01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0DD29E-1534-4138-847C-B677ADE81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78D7D9-1718-4780-B202-34F169B48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480AEE-F0CA-4804-AA78-6E2F3BE61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E4F83-CB61-4D55-8A62-A74D39283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15017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皮肤科患者的心理健康与社会支持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皮肤科患者常见心理问题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心理健康对皮肤科患者的影响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社会支持对皮肤科患者心理健康的促进作用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提高皮肤科患者心理健康水平的策略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强调皮肤科患者心理健康的重要性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皮肤科疾病不仅影响患者的身体健康，还会对患者的心理健康造成严重影响，如自卑、焦虑、抑郁等。因此，关注皮肤科患者的心理健康问题至关重要。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弥补当前研究的不足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尽管皮肤科患者的心理健康问题日益受到关注，但当前的研究仍存在许多不足，如缺乏系统的评估工具、有效的干预措施等。因此，本研究旨在弥补这些不足，为皮肤科患者的心理健康提供更全面的支持。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常见的心理问题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皮肤科患者常见的心理问题包括自卑、焦虑、抑郁等。这些问题可能导致患者社交障碍、生活质量下降等不良后果。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皮肤科患者的心理健康问题受多种因素影响，如疾病的性质、严重程度、持续时间等。此外，社会支持、应对方式等也会对患者的心理健康产生影响。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评估工具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目前，常用的皮肤科患者心理健康评估工具包括症状自评量表、焦虑自评量表、抑郁自评量表等。这些工具可以帮助医生及时了解患者的心理状况，制定相应的干预措施。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皮肤科患者心理健康现状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皮肤科患者常见心理问题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622" b="226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皮肤病的症状如瘙痒、疼痛、外观改变等，可能导致患者出现焦虑情绪。他们可能担心疾病的恶化、治疗效果不佳、影响外貌和社交等。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长期受皮肤病困扰的患者，容易出现情绪低落、兴趣丧失、疲劳无力等抑郁症状。这些症状可能进一步加重皮肤病，形成恶性循环。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焦虑与抑郁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皮肤病可能导致患者外貌受损，从而影响他们的自尊心。他们可能感到自己不再吸引人，甚至产生自卑感。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自尊受损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皮肤病的反复发作和难以治愈，可能使患者对治疗失去信心。他们可能怀疑自己的能力和价值，对未来感到迷茫和无助。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自信受损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自尊与自信受损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皮肤病的症状如瘙痒、疼痛等，可能使患者在社交场合感到尴尬和不适。他们可能避免与他人接触，减少社交活动，从而导致社交障碍。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社交障碍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由于皮肤病的外观改变和症状影响，患者可能感到被他人排斥和孤立。他们可能感到孤独和无助，缺乏社会支持和关爱。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孤独感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社交障碍与孤独感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心理健康对皮肤科患者的影响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844" r="22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心理压力导致免疫系统紊乱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皮肤科患者常因病情反复、疼痛、瘙痒等症状产生心理压力，长期的心理压力会导致免疫系统紊乱，使得皮肤疾病更容易恶化或复发。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负面情绪加重皮肤症状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焦虑、抑郁等负面情绪会导致患者神经内分泌失调，加重皮肤症状，如瘙痒、疼痛等，进一步影响患者的心理健康。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病情恶化与复发风险增加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生活质量下降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社交障碍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皮肤疾病如痤疮、银屑病等常导致患者外貌受损，影响患者的自信心和社交能力，造成社交障碍，降低患者的生活质量。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心理负担加重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皮肤疾病往往病程较长，反复发作，患者需要长期治疗和管理。这会给患者带来沉重的心理负担，影响患者的情绪和生活质量。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https://d.book118.com/838115017035006025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2024-09-01T19:41:33.870</cp:lastPrinted>
  <dcterms:created xsi:type="dcterms:W3CDTF">2024-09-01T11:41:33Z</dcterms:created>
  <dcterms:modified xsi:type="dcterms:W3CDTF">2024-09-01T11:41:35Z</dcterms:modified>
</cp:coreProperties>
</file>