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381603-2830-49E0-8003-DC4506E7C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960D26-A3B2-4B86-B0D3-40F4B61E5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5957E9-DBE1-4560-9EB1-B3980282B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7D8168-ABA2-4464-8B15-FBE6880BC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037618-8F0B-43E3-94A4-FDAA6256E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01655B-6115-4D38-8C4A-5D5EC894F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3AFDD6-72BF-4A12-B09E-0FDA6D290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4FC3D8-5260-4CA6-A8FD-CA7CD7E41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9DB625-535D-456A-A9C3-6A474ECB8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4049B8-C3DA-4E18-BDF7-9CAA90E41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B3F773-FB43-43D1-9B6C-7FCA405B8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7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8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8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11507603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《古代汉语叙述句》ppt课件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古代汉语叙述句的分类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古代汉语叙述句的语法结构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古代汉语叙述句的修辞手法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古代汉语叙述句的应用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古代汉语叙述句是指古代汉语中用来描述事件、事物或人物行为的句子。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通常采用陈述句形式，结构完整，表达清晰，信息量大。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古代汉语叙述句的定义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古代汉语叙述句通常由主语、谓语、宾语等多个成分组成，结构复杂，表达丰富。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结构复杂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表达方式多样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信息量大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古代汉语叙述句的表达方式多样，可以通过不同的词汇、句式和修辞手法来表达。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古代汉语叙述句通常包含较多的信息量，能够完整地描述事件、事物或人物行为。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古代汉语叙述句的特点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古代汉语叙述句是古代文化传承的重要载体，能够传递古代社会的思想、文化和历史。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文化传承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古代汉语叙述句是语言研究的重要对象，对于研究古代汉语的语法、词汇和修辞等方面具有重要意义。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语言研究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古代汉语叙述句在文学作品中具有重要价值，能够增强作品的艺术表现力和思想深度。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文学价值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古代汉语叙述句的重要性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古代汉语叙述句的分类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简单叙述句是古代汉语中最基本的句子类型，通常只有一个主语和一个谓语，表达一个完整的意思。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简单叙述句的定义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例如，“齐军攻秦。”（齐国军队攻打秦国。）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简单叙述句结构简单，表达直接，易于理解。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简单叙述句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并列叙述句是由两个或多个简单叙述句并列组成的句子，通常用“曰”、“言”、“道”等词语连接。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并列叙述句通过并列的方式，使信息更加丰富，表达更加完整。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并列叙述句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并列叙述句的定义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复合叙述句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复合叙述句的定义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复合叙述句是由两个或多个分句组成，分句之间有一定的逻辑关系，通常包含主从、因果、条件等关系。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例子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例如，“齐军攻秦，秦军不敌，遂败。”（齐国军队攻打秦国，因为秦军无法抵挡，所以失败了。）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复合叙述句结构复杂，逻辑严密，能够表达更加完整和复杂的意思。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复杂叙述句的定义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复杂叙述句是比复合叙述句更为复杂的句子，通常包含多个分句，分句之间的关系错综复杂，表达的意思也更为深刻。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例如，“齐军攻秦，秦军虽强，但因内部矛盾重重，不敌齐军之猛烈攻势，遂败。”（齐国军队攻打秦国，虽然秦军强大，但由于内部矛盾重重，无法抵挡齐军的猛烈攻势，所以失败了。）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复杂叙述句结构复杂、逻辑严密、表达深刻，能够完整、准确地传达作者的思想和意图。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复杂叙述句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古代汉语叙述句的语法结构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主语是叙述句中的主要对象，表示动作或行为的主体。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主语可以是名词、代词、数词、量词短语等。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主语在句中通常出现在谓语之前，但有时为了强调或表达特定含义，也可置于谓语之后。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谓语是叙述句中的核心部分，表示主语的动作或状态。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谓语可以是动词、形容词、名词等。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谓语在句中通常出现在主语之后，完整呈现主语的动作或状态。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谓语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宾语可以是名词、代词、数词、量词短语等。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宾语在句中通常出现在谓语之后，完整呈现动作或行为的承受者。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宾语是叙述句中动作或行为的承受者。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宾语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https://d.book118.com/838115076030006026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2024-09-03T07:09:20.108</cp:lastPrinted>
  <dcterms:created xsi:type="dcterms:W3CDTF">2024-09-02T23:09:20Z</dcterms:created>
  <dcterms:modified xsi:type="dcterms:W3CDTF">2024-09-02T23:09:22Z</dcterms:modified>
</cp:coreProperties>
</file>