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A109C-0D60-482D-8859-4A6CF5CDF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E56EC-BB67-4DA9-AD25-05C3D9C5B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1132A-CD46-40B7-86D4-5E7274F08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CC7BC-6F30-4F2A-9DCF-2B6750C47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C0C5A3-BC9B-4AF6-B4FB-76E9AFB8E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6AC61F-6688-43EB-9ABE-632C57716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718C26-0982-4DB5-9172-D33AD7BD2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BC354-FAE7-4DAF-9BA7-3F691CFBE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D8E98-47CE-4E08-9ABA-DA69A8222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ED731-4AED-4837-B8AD-300316EC7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E9980-7EA5-489B-893D-7AD15E25E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15103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心理健康疏导工作总结报告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提高员工心理健康意识，促进员工心理健康水平的提升，降低因心理问题导致的生产安全事故。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开展心理健康宣传教育活动，提供心理咨询服务，建立员工心理健康档案，定期进行心理状况评估。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目标和任务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工作内容与职责</a:t>
            </a:r>
          </a:p>
        </p:txBody>
      </p:sp>
      <p:sp>
        <p:nvSpPr>
          <p:cNvPr id="42" name="AutoShape 42"/>
          <p:cNvSpPr/>
          <p:nvPr/>
        </p:nvSpPr>
        <p:spPr>
          <a:xfrm>
            <a:off x="3524844" y="1237593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34007" y="1229116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3769335" y="1640377"/>
            <a:ext cx="1483930" cy="131340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组织开展心理健康宣传教育活动，包括讲座、培训、宣传栏等。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979546" y="1640377"/>
            <a:ext cx="1483930" cy="131340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建立员工心理健康档案，收集员工心理状况信息，进行分类管理。</a:t>
            </a:r>
          </a:p>
        </p:txBody>
      </p:sp>
      <p:sp>
        <p:nvSpPr>
          <p:cNvPr id="46" name="Freeform 46"/>
          <p:cNvSpPr/>
          <p:nvPr/>
        </p:nvSpPr>
        <p:spPr>
          <a:xfrm>
            <a:off x="4317284" y="1303481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7510249" y="1303481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1894865" y="4101417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080787" y="4099322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8262423" y="4120467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8550364" y="5075158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2155278" y="4547616"/>
            <a:ext cx="1483930" cy="13002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制定心理健康疏导工作计划和方案，明确工作目标和任务。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5326327" y="4547616"/>
            <a:ext cx="1483930" cy="13002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提供心理咨询服务，为员工提供心理支持和帮助。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8507962" y="4547616"/>
            <a:ext cx="1483930" cy="13002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定期进行心理状况评估，分析员工心理状况变化趋势，提出改进措施。</a:t>
            </a:r>
          </a:p>
        </p:txBody>
      </p:sp>
      <p:sp>
        <p:nvSpPr>
          <p:cNvPr id="55" name="Freeform 55"/>
          <p:cNvSpPr/>
          <p:nvPr/>
        </p:nvSpPr>
        <p:spPr>
          <a:xfrm>
            <a:off x="2688988" y="4208478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5895832" y="4231042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9047288" y="4278392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提高员工心理健康意识，促进员工心理健康水平的提升。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如何有效地开展心理健康宣传教育活动，如何提供个性化的心理咨询服务，如何建立完善的员工心理健康档案。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通过不断优化宣传教育内容和形式，提高员工参与度和效果；加强心理咨询师队伍建设，提高服务质量和效果；完善心理健康档案管理制度，确保信息准确性和完整性。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工作重点与难点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6" r="1650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621" b="15621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完成了50场心理健康讲座，覆盖了2000名学生。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开展了10次心理疏导小组活动，共有50名学生参与。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建立了学生心理健康档案，记录了300名学生的心理状况。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完成了10次心理疏导个案，帮助了20名学生解决心理问题。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亮点与特色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心理健康讲座内容丰富，形式多样，受到学生欢迎。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心理疏导小组活动注重互动和体验，帮助学生深入了解自己。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学生心理健康档案的建立，为后续的心理疏导工作提供了有力支持。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心理疏导个案针对性强，效果显著，得到了学生和家长的高度评价。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部分讲座的参与人数较少，需要进一步加大宣传力度。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学生心理健康档案的更新和维护需要加强，以确保数据的准确性和及时性。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心理疏导小组活动的参与度有待提高，需要更多的推广和宣传。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部分心理疏导个案的处理速度较慢，需要优化工作流程和提高工作效率。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https://d.book118.com/838115103042006044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2024-09-24T07:26:04.667</cp:lastPrinted>
  <dcterms:created xsi:type="dcterms:W3CDTF">2024-09-23T23:26:04Z</dcterms:created>
  <dcterms:modified xsi:type="dcterms:W3CDTF">2024-09-23T23:26:06Z</dcterms:modified>
</cp:coreProperties>
</file>