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1D7B1-0769-48D0-99C7-9F4351629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40330-9170-45A8-9123-E6C558AD3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C99AD-7C9E-4379-B93A-26A3B2B65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07262-7A09-4A43-BEF0-263A64703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0362CE-C5C1-48D3-BCFB-C38D69AEA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F61294-14A4-465B-9C94-30CB8C895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2F966E-4961-4B38-ACA2-1C4E4E09D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5F9FB-FB9D-4F76-8ABB-290FB962A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7C5D1-9E48-472F-B62B-FDB55D4CC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CF71D-A3F8-4B5A-BAC5-9022E500F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D55E8-C4F5-4A84-8A22-10E9325EC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1600701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女人易患五大理财误区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缺乏理财知识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过于保守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盲目跟风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过于乐观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缺乏长期规划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缺乏理财知识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对理财概念不了解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理财不仅仅是储蓄和投资，还包括风险管理、税务筹划等多个方面。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许多女性对理财的概念仅停留在表面，缺乏深入了解，导致在理财过程中容易产生盲目和误解。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083" r="12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投资工具种类繁多，如股票、基金、债券、保险等，每种工具都有其特点和风险。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由于缺乏了解，许多女性在选择投资工具时容易受到外界影响，盲目跟风，导致投资效果不佳。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对投资工具不熟悉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市场风险是不可避免的，但许多女性在理财过程中往往忽视这一点。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由于对市场风险认识不足，她们容易在市场波动时做出错误的决策，导致不必要的损失。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44" r="16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对市场风险认识不足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过于保守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https://d.book118.com/838116007016006027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2024-09-04T18:00:57.349</cp:lastPrinted>
  <dcterms:created xsi:type="dcterms:W3CDTF">2024-09-04T10:00:57Z</dcterms:created>
  <dcterms:modified xsi:type="dcterms:W3CDTF">2024-09-04T10:00:58Z</dcterms:modified>
</cp:coreProperties>
</file>