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26B751-B43C-46CA-80ED-D27E997AB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85C6B-D3EC-41A2-9BD6-E6B24CF1D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7CFA8B-8FA8-4C96-99A3-13B957E7C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94DF2F-CBAF-4153-A54B-5361C51EF0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49C4DE-C727-437F-9A2A-12D499376A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082E34-C956-4104-8517-05986307BA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997FC0-13D8-480F-B03E-BB7F8B2766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676331-027F-4F89-9D6C-D9DB6AC2C2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9BB264-BFCF-477A-AC9E-38B8ABC157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8B51A-190A-4D59-A5B2-B99A38B63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5633D1-BFE3-4ECC-A6B8-C7659C9C0D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16112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合同法的政府管理和政府治理服务合同</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2024-01-23</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合同法概述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政府管理和政府治理服务合同概述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政府管理和政府治理服务合同的订立和履行</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政府管理和政府治理服务合同的监管和法律责任</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政府管理和政府治理服务合同的实践案例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随着市场经济的发展，合同已成为经济活动中的重要组成部分。为了维护市场秩序，保护当事人的合法权益，政府需要加强对合同法的管理。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加强对合同法的管理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政府治理服务合同是政府与社会力量合作的一种方式，通过合同明确双方的权利和义务，实现公共服务的有效供给。因此，对合同法的研究和探讨有助于推动政府治理服务的发展。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推动政府治理服务的发展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合同法的基本概念和原则</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介绍合同法的基本概念、原则及其适用范围，为后续的分析和讨论奠定基础。</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政府管理和政府治理服务合同的现状</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分析当前政府管理和政府治理服务合同的实施情况，包括合同签订、履行、监管等方面的问题和挑战。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政府管理和政府治理服务合同的优化建议</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针对存在的问题和挑战，提出相应的优化建议，如完善合同法律制度、加强合同监管、推动合同信息化等。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案例分析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选取典型的政府管理和政府治理服务合同案例，进行深入剖析，总结经验教训，为实践提供参考。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合同法概述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合同法的定义和作用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合同法是调整平等主体之间的交易关系的法律，它主要规定合同的订立、合同的效力及合同的履行、变更、解除、保全、违约责任等问题。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合同法在政府管理和政府治理服务合同中具有重要作用，它能够保护合同当事人的合法权益，维护社会经济秩序，促进社会主义现代化建设。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自愿原则</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当事人依法享有自愿订立合同的权利，任何单位和个人不得非法干预。</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平等原则</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合同当事人的法律地位平等，一方不得将自己的意志强加给另一方。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公平原则</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当事人应当遵循公平原则确定各方的权利和义务。</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遵守法律原则</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当事人在订立和履行合同过程中必须遵守法律、行政法规，尊重社会公德，不得扰乱社会经济秩序，损害社会公共利益。</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诚信原则</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当事人行使权利、履行义务应当遵循诚实信用原则。</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适用于平等主体之间订立的民事权利义务关系的协议。婚姻、收养、监护等有关身份关系的协议，适用其他法律的规定。</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适用于各类合同，包括买卖合同、供用电、水、气、热力合同、赠与合同、借款合同、租赁合同、融资租赁合同等。</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适用于政府管理和政府治理服务合同，如政府采购合同、政府特许经营合同等。这些合同在遵循合同法基本原则的同时，还应当遵守相关行政法规和规章的规定。</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5760" r="15760"/>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合同法的适用范围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政府管理和政府治理服务合同概述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917" b="1291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500" r="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792" r="137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政府管理和政府治理服务合同是指政府与提供公共服务或进行公共管理的机构或个人之间签订的合同。</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该类合同明确了双方在公共服务或公共管理领域的权利、义务和责任。</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政府管理和政府治理服务合同是行政合同的一种，具有行政性和合同性的双重属性。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政府管理和政府治理服务合同的定义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78" b="19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政府管理和政府治理服务合同的重要性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实现政府职能转变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通过合同方式引入社会力量，提高公共服务质量和效率。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推动公共服务市场化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引入市场竞争机制，降低公共服务成本，提高资金使用效益。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加强政府监管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明确服务标准和监管要求，确保公共服务质量和安全。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如基础设施建设、环境保护、教育、医疗等领域的服务合同。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公共服务类合同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公共管理类合同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167" r="17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混合类合同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如城市管理、交通管理、公共安全等领域的服务合同。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既包含公共服务又包含公共管理的综合性服务合同。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政府管理和政府治理服务合同的类型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政府管理和政府治理服务合同的订立和履行</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https://d.book118.com/838116112135006036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2024-09-16T11:07:58.599</cp:lastPrinted>
  <dcterms:created xsi:type="dcterms:W3CDTF">2024-09-16T03:07:58Z</dcterms:created>
  <dcterms:modified xsi:type="dcterms:W3CDTF">2024-09-16T03:08:00Z</dcterms:modified>
</cp:coreProperties>
</file>