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E4806-921A-4103-9303-C28D57E0E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4F745-125D-4E28-A2E4-B6D255708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1C5E3-D2D7-42EB-851E-D027F61BC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AAF5D-6827-4B2F-888A-88E54DC2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CB3B5-2CA4-4809-8E8E-6C1BE143B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C74E9-3133-4C86-86D3-C8E69B4A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E1C84-2178-4D54-92BF-9575CECB4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1AA81-9C88-492F-BD35-B952AC02E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49B1F-7E7E-462C-B04B-87493A3BF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81B48-68E5-40A6-B279-4FFA72DB5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52E8B-876E-49B6-93FE-893E7A7E2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700214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述职报告的格式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21" r="20121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3" r="24623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48" r="16948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明确述职报告的目的，如总结工作、展示成果、反思不足、提出改进方案等。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介绍述职报告的背景，包括所在部门或组织的整体情况、个人职责和工作内容等。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说明述职报告的具体时间，包括开始和结束的时间点。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明确述职报告的地点，包括会议室、报告厅等。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报告的时间和地点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阐述述职报告的对象，如上级领导、同事、下属等。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概述述职报告所涵盖的范围，包括工作成果、经验教训、改进方案等。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以上内容仅供参考，具体安排可以根据您的需求进行调整优化。在实际应用中，还需要根据具体情况对各项内容进行细化和拓展，以确保述职报告的完整性和准确性。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报告的对象和范围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明确本年度的工作目标，确保与公司的长期战略和部门目标保持一致。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为实现目标，制定具体、可衡量的工作计划和时间表。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合理调配人力、物力、财力等资源，确保计划的顺利执行。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44" b="69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工作进展和完成情况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进度跟踪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定期检查工作进度，确保按计划推进。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完成情况分析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分析工作完成情况，找出实际与计划之间的差距。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针对工作中遇到的问题，及时采取措施加以解决。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列举本年度取得的工作成果，如项目完成情况、销售业绩等。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评估工作成果对公司、部门及个人的影响，如提升市场份额、提高客户满意度等。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总结本年度的经验教训，为今后的工作提供参考。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工作成果和影响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在项目执行过程中，由于各种原因导致项目进度未能按时完成。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项目进度延误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375" r="2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团队成员之间沟通不顺畅，导致部分工作重复进行或出现遗漏。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在项目执行过程中，人力、物力等资源未能得到充分保障，影响工作进度。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对项目进度、团队成员和资源分配等方面的管理不够严格，导致出现问题。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项目管理不当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团队成员缺乏团队协作意识，各自为政，导致工作效率低下。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团队协作意识不强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在项目开始前，对项目的难度、工作量和所需资源的预估不准确，导致实际执行过程中出现问题。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预估不足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https://d.book118.com/838117002143006022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2024-08-29T08:20:00.480</cp:lastPrinted>
  <dcterms:created xsi:type="dcterms:W3CDTF">2024-08-29T00:20:00Z</dcterms:created>
  <dcterms:modified xsi:type="dcterms:W3CDTF">2024-08-29T00:20:02Z</dcterms:modified>
</cp:coreProperties>
</file>