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FA0DF-129A-4B08-9729-1B7D3DEF4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5F87B-9881-4D2C-A155-77AB4DC5D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015AF-A7B4-49EC-8C7D-FAEDA9443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B4310-064F-48E5-B055-7184170A4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AEC8A-2E64-4D89-9CF3-5E0BF202C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25AAF-9133-4543-B497-5FF7EB4B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C29CF3-A5BD-441C-AF61-E4B14AA5C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4F1A7-5E7C-4B96-87F3-91B9105FD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161A0-94FE-48CD-B56F-46A5B426B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4E0BB-0E28-4416-B96A-8E3D9907B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92466-877F-4C1C-A56E-FF6A2E2F8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0011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除颤仪的使用及其护理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除颤仪介绍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除颤仪的使用方法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除颤仪的护理方法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除颤仪在急救中的应用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除颤仪的安全教育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除颤仪的发展趋势和展望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除颤仪介绍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它可以通过释放高能量的电流来消除心脏的不正常电活动，从而恢复心脏的正常心律。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除颤仪是一种用于纠正心室颤动和扑动等恶性心律失常的医疗设备。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除颤仪的定义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除颤仪通过电击来消除心脏的异常电活动。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当心室颤动或扑动发生时，除颤仪会通过电极板向心脏释放高能量的电流，从而消除异常电活动，恢复心脏的正常心律。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除颤仪的工作原理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除颤仪可分为手动除颤仪和自动除颤仪。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手动除颤仪需要手动操作，而自动除颤仪则能够自动识别异常心律并自动进行除颤。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除颤仪可以用于医院、救护车、飞机等场所，用于治疗心室颤动、扑动等恶性心律失常。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除颤仪的种类和用途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除颤仪的使用方法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确认患者状态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准备除颤仪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电击除颤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观察效果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电击除颤的操作流程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确认患者是否失去意识，是否有正常呼吸。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检查除颤仪是否准备就绪，电极板是否清洁干燥，确保电量充足。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将电极板分别放置在患者胸部两侧，一个在胸骨右侧第二肋间，另一个在左侧腋中线与第五肋间交点。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按下除颤仪上的充电按钮，将电能储存到电容器中。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当电容器充满电后，按下电击按钮，除颤仪将发出电击，通过电极板传递到患者胸部，实施电击除颤。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电击除颤后，观察患者的心率是否恢复，若未恢复，则再次按照上述步骤进行操作。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对于房室传导阻滞、严重心肌梗死、洋地黄中毒等引起的心率缓慢、低血压等情况，除颤仪治疗应谨慎使用。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除颤仪适用于治疗心室颤动、心室扑动及无脉性室速等恶性心律失常。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除颤仪的适用范围和禁忌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操作前确保患者处于安全位置，避免触电或烧伤等意外。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在操作前、中、后均应进行心电图监测，以便及时发现并处理可能出现的心律失常。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电击时应注意避免与患者接触，以免电流对操作者造成伤害。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除颤仪使用后应及时清洁和消毒电极板，保持仪器干燥整洁。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使用除颤仪的注意事项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除颤仪的护理方法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使用温和的肥皂水清洁除颤仪的表面，避免使用漂白水或强酸强碱清洁剂。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使用70%的医用酒精或消毒湿巾擦拭除颤仪的表面和电极板，避免使用含氯消毒剂。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除颤仪的清洁与消毒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每周检查一次除颤仪的电池、电极板和导线是否完好，并记录检查结果。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充放电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根据厂家建议，定期对除颤仪进行充放电，以保证电池的寿命。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定期进行除颤仪的保养，更换消耗品如电极板等，并检查设备的各项功能是否正常。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除颤仪的维护与保养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https://d.book118.com/838120011011006034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2024-09-12T06:31:26.422</cp:lastPrinted>
  <dcterms:created xsi:type="dcterms:W3CDTF">2024-09-11T22:31:26Z</dcterms:created>
  <dcterms:modified xsi:type="dcterms:W3CDTF">2024-09-11T22:31:28Z</dcterms:modified>
</cp:coreProperties>
</file>