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9940F-1303-49FB-A436-34B7AB78D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EEDE2-EF39-492A-93E8-7A15F7CF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91811-00F3-488E-B878-89802E7F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60378-3EF8-4A2C-9C47-A56B3BEBC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75665-0037-4A6B-A7EA-5321CFFD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A2F36-1487-4AA2-883F-496901FB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C5204-E2C4-4260-90C9-6D9F440D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F151B-DA75-470B-9DFB-A4981E8E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ACF33-6549-4B0A-8078-BC117B0E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71045-7E7B-4604-911F-7E87A065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8C8B2-E856-46BC-A31B-AD96BD34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0034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历史《中考解读》专题突破专题七三次科技革命与经济全球化\n## 1.三次科技革命的发展历程及影响\n### 1.1第一次科技革命的背景、发展历程及影响\n### 1.2第二次科技革命的背景、发展历程及影响\n### 1.3第三次科技革命的背景、发展历程及影响\n## 2.经济全球化的发展历程及影响\n### 2.1经济全球化的发展历程\n### 2.2经济全球化对世界经济的影响\n### 2.3经济全球化对世界各国的影响\n## 3.三次科技革命与经济全球化的关系\n### 3.1三次科技革命推动经济全球化的进程\n### 3.2经济全球化加速三次科技革命的进程\n### 3.3三次科技革命与经济全球化的相互作用\n## 4.中考备考策略与技巧\n### 4.1中考备考时间安排与学习方法\n### 4.2中考备考心态调整与应对策略\n### 4.3中考真题模拟与答题技巧\n## 5.专题突破与提分建议\n### 5.1针对三次科技革命与经济全球化的专题突破\n### 5.2针对中考备考的提分建议\n### 5.3提高初中历史学科成绩的关键要素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2023初中历史《中考解读》专题突破专题七三次科技革命与经济全球化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三次科技革命的背景、发展历程及影响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</a:t>
                </a:r>
                <a:endParaRPr/>
              </a:p>
            </p:txBody>
          </p:sp>
          <p:sp>
            <p:nvSpPr>
              <p:cNvPr id="1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的推动：18世纪末，英国工业革命兴起，生产力得到极大提高，对科技提出了新的需求。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自然科学的发展：牛顿、达尔文等科学家的发现为科技革命提供了理论支持。</a:t>
                </a:r>
                <a:endParaRPr/>
              </a:p>
            </p:txBody>
          </p:sp>
        </p:grpSp>
        <p:grpSp>
          <p:nvGrpSpPr>
            <p:cNvPr id="1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1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1765年，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珍妮纺纱机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的发明，标志着第一次科技革命的开始。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1785年，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蒸汽机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的发明，推动了工业革命的发展。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发电机和电报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的发明，电力技术逐渐取代蒸汽动力。</a:t>
                </a:r>
                <a:endParaRPr/>
              </a:p>
            </p:txBody>
          </p:sp>
        </p:grpSp>
        <p:grpSp>
          <p:nvGrpSpPr>
            <p:cNvPr id="1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1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生产力得到极大提高，人类进入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蒸汽时代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工业生产方式由手工生产向机械化生产转变。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城市化进程加快，人口逐渐向城市集中。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第一次科技革命的背景、发展历程及影响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</a:t>
                </a:r>
                <a:endParaRPr/>
              </a:p>
            </p:txBody>
          </p:sp>
          <p:sp>
            <p:nvSpPr>
              <p:cNvPr id="1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的发展：19世纪末，资本主义经济迅速发展，对科技提出了新的需求。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自然科学的新突破：爱因斯坦、普朗克等科学家的发现为科技革命提供了理论支持。</a:t>
                </a:r>
                <a:endParaRPr/>
              </a:p>
            </p:txBody>
          </p:sp>
        </p:grpSp>
        <p:grpSp>
          <p:nvGrpSpPr>
            <p:cNvPr id="1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1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1879年，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爱迪生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发明电灯，开创了第二次科技革命的新纪元。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1903年，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莱特兄弟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发明飞机，开创了航空时代。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汽车、化学、钢铁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等工业的迅速发展，推动了第二次科技革命的进程。</a:t>
                </a:r>
                <a:endParaRPr/>
              </a:p>
            </p:txBody>
          </p:sp>
        </p:grpSp>
        <p:grpSp>
          <p:nvGrpSpPr>
            <p:cNvPr id="1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生产力得到进一步提高，人类进入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电气时代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工业生产方式由机械化生产向自动化生产转变。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世界经济体系的形成，全球化进程加快。</a:t>
                </a:r>
                <a:endParaRPr/>
              </a:p>
            </p:txBody>
          </p:sp>
        </p:grpSp>
      </p:grpSp>
      <p:pic>
        <p:nvPicPr>
          <p:cNvPr id="1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第二次科技革命的背景、发展历程及影响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冷战时期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的竞争：20世纪中期，美苏冷战时期，科技成为竞争的核心。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自然科学的新发展：计算机科学、生物技术等新兴学科的发展为科技革命提供了理论支持。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1946年，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电子计算机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的发明，标志着第三次科技革命的开始。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1950年代，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半导体技术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的发展，推动了电子设备的普及。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1960年代，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激光技术、生物技术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的突破，为科技革命带来了新的机遇。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生产力得到空前提高，人类进入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信息时代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工业生产方式由自动化生产向智能化生产转变。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互联网的普及，全球化进程加速，信息传播变得更加便捷。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第三次科技革命的背景、发展历程及影响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经济全球化的发展历程及影响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0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19世纪中期，工业革命的推动，资本主义国家开始对外扩张，经济全球化开始。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20世纪初，第二次科技革命的推动，国际贸易和投资迅速发展，经济全球化加速。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20世纪中期，第二次世界大战后，世界经济体系重建，经济全球化进一步发展。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20世纪后期，第三次科技革命的推动，互联网普及，全球化进程加速。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经济全球化的发展历程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积极影响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的发展，各国经济更加紧密地联系在一起。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全球配置，提高了生产效率。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的平稳发展，减少了经济危机的发生。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消极影响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贫富差距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，影响了社会稳定。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资源枯竭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等问题，威胁了人类生存。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可能引发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金融危机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等经济风险，影响世界经济稳定。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经济全球化对世界经济的影响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经济全球化对世界各国的影响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对发达国家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，促进了经济发展。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带来了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压力，迫使发达国家不断进行技术创新和产业升级。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对发展中国家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支持，促进了经济发展。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带来了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经济波动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文化冲击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，影响了社会稳定。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三次科技革命与经济全球化的关系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三次科技革命推动了生产力的不断提高，为经济全球化提供了物质基础。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三次科技革命推动了交通和通讯技术的发展，为经济全球化提供了技术保障。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三次科技革命推动了国际贸易和投资的发展，为经济全球化提供了市场条件。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三次科技革命推动经济全球化的进程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https://d.book118.com/838120034071006037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2023初中历史《中考解读》专题突破专题七三次科技革命与经济全球化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2024-09-17T09:43:46.829</cp:lastPrinted>
  <dcterms:created xsi:type="dcterms:W3CDTF">2024-09-17T01:43:46Z</dcterms:created>
  <dcterms:modified xsi:type="dcterms:W3CDTF">2024-09-17T01:43:48Z</dcterms:modified>
</cp:coreProperties>
</file>