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6C65B-9459-447F-9342-E30CE0E08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EBF5B-9633-4A05-8A45-3F4E9DCDD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24137-D81E-41DE-8192-F1D5BBFF2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4AD1A-9CCE-4F4C-A26E-0EFC035C3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33706-F605-4864-8E79-13F61B288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5B85B8-4901-4A52-8209-025494C28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040C0B-C5A8-4C20-A047-4F2666BAE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3A335-B4F3-40D9-9F94-58B1C6C18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E49F4-8A45-4F4D-993F-37A7184EA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1C35B-0A25-405F-A1BF-AFA2282EF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7F652-42E0-4433-BB07-AC0FACED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20044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营销冲突事件声明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营销冲突事件概述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我们的立场与态度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" r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说明营销冲突事件的发生背景，包括相关企业、产品、市场等。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营销冲突事件的背景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阐述营销冲突事件对相关企业、消费者、市场等方面的影响。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营销冲突事件的影响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对营销冲突事件的事实进行澄清，避免误导消费者和公众。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澄清事实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通过声明维护企业的形象和声誉，避免对企业造成负面影响。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声明旨在促进市场秩序的稳定和公平竞争，保护消费者的合法权益。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促进市场秩序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声明目的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营销冲突事件概述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消费者权益保护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某品牌营销活动引发消费者不满，认为其存在欺诈行为。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某品牌与竞争对手的营销策略引发冲突，导致双方互相指责。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某品牌营销活动与消费者价值观产生冲突，引发社会舆论关注。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事件起因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营销冲突事件导致品牌形象受到严重损害，消费者信心下降。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品牌形象受损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由于消费者对品牌的信任度降低，导致市场份额下滑。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市场份额下滑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营销冲突事件可能引发法律纠纷，增加企业的法律风险。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法律风险增加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营销冲突事件引发消费者对品牌诚信的质疑，需要重新建立信任。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品牌诚信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消费者权益保护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" r="1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需要重视消费者权益保护，避免类似事件再次发生。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需要重新审视竞争策略，避免与竞争对手产生不必要的冲突。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我们的立场与态度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事件的严重性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我们认识到该事件对消费者、合作伙伴及整个行业造成了不良影响，对此我们深感愧疚。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经过内部调查，我们认为事件的发生主要是由于内部管理不善、监管不力以及沟通不畅等原因所致。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营销冲突事件的发生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我们认识到近期发生的营销冲突事件，对此我们深表遗憾，并承认这是我们管理和监督的失误。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对事件的认识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我们将全力保障消费者的合法权益，不辜负消费者对我们的信任。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改进服务与产品质量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我们将不断改进服务与产品质量，提升消费者的满意度。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赔偿与补偿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我们将对受影响的消费者进行合理的赔偿与补偿，以弥补他们的损失。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对消费者的承诺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承担责任与合作共赢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我们将勇于承担责任，与合作伙伴共同应对挑战，实现合作共赢。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坚守合同与合作原则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我们将严格遵守与合作伙伴签订的合同和合作原则，确保双方的利益得到保障。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积极沟通与协商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我们将主动与合作伙伴进行沟通，寻求妥善解决争议的办法，以维护双方的合作关系。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对合作伙伴的立场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https://d.book118.com/838120044113006036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2024-09-16T04:20:03.450</cp:lastPrinted>
  <dcterms:created xsi:type="dcterms:W3CDTF">2024-09-15T20:20:03Z</dcterms:created>
  <dcterms:modified xsi:type="dcterms:W3CDTF">2024-09-15T20:20:05Z</dcterms:modified>
</cp:coreProperties>
</file>